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handoutMasterIdLst>
    <p:handoutMasterId r:id="rId26"/>
  </p:handoutMasterIdLst>
  <p:sldIdLst>
    <p:sldId id="352" r:id="rId2"/>
    <p:sldId id="357" r:id="rId3"/>
    <p:sldId id="1379" r:id="rId4"/>
    <p:sldId id="358" r:id="rId5"/>
    <p:sldId id="395" r:id="rId6"/>
    <p:sldId id="398" r:id="rId7"/>
    <p:sldId id="327" r:id="rId8"/>
    <p:sldId id="362" r:id="rId9"/>
    <p:sldId id="363" r:id="rId10"/>
    <p:sldId id="392" r:id="rId11"/>
    <p:sldId id="1375" r:id="rId12"/>
    <p:sldId id="368" r:id="rId13"/>
    <p:sldId id="1376" r:id="rId14"/>
    <p:sldId id="393" r:id="rId15"/>
    <p:sldId id="394" r:id="rId16"/>
    <p:sldId id="366" r:id="rId17"/>
    <p:sldId id="377" r:id="rId18"/>
    <p:sldId id="378" r:id="rId19"/>
    <p:sldId id="1377" r:id="rId20"/>
    <p:sldId id="396" r:id="rId21"/>
    <p:sldId id="397" r:id="rId22"/>
    <p:sldId id="369" r:id="rId23"/>
    <p:sldId id="370"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and Content" id="{DB952CA2-F37E-4B72-9E03-5C01D6602214}">
          <p14:sldIdLst>
            <p14:sldId id="352"/>
            <p14:sldId id="357"/>
          </p14:sldIdLst>
        </p14:section>
        <p14:section name="Introduction" id="{7D608689-C0CB-493F-9F0A-ED001A289E29}">
          <p14:sldIdLst>
            <p14:sldId id="1379"/>
            <p14:sldId id="358"/>
            <p14:sldId id="395"/>
            <p14:sldId id="398"/>
            <p14:sldId id="327"/>
          </p14:sldIdLst>
        </p14:section>
        <p14:section name="Non-Committee PS-EA &amp; PS-AM" id="{CAC661F2-C3F1-4B4F-85B4-6A43BB1DE896}">
          <p14:sldIdLst>
            <p14:sldId id="362"/>
            <p14:sldId id="363"/>
            <p14:sldId id="392"/>
            <p14:sldId id="1375"/>
            <p14:sldId id="368"/>
            <p14:sldId id="1376"/>
            <p14:sldId id="393"/>
            <p14:sldId id="394"/>
          </p14:sldIdLst>
        </p14:section>
        <p14:section name="Credit Committee PS-EA" id="{14397620-3FA5-4860-A6B7-8D7EA2FEB790}">
          <p14:sldIdLst>
            <p14:sldId id="366"/>
            <p14:sldId id="377"/>
            <p14:sldId id="378"/>
          </p14:sldIdLst>
        </p14:section>
        <p14:section name="Credit Committee PS-AM" id="{D4CFD02B-0695-44BF-A6AB-E26D4B2C0ADC}">
          <p14:sldIdLst>
            <p14:sldId id="1377"/>
            <p14:sldId id="396"/>
            <p14:sldId id="397"/>
            <p14:sldId id="369"/>
          </p14:sldIdLst>
        </p14:section>
        <p14:section name="Contact" id="{0D568892-780D-4C8E-9447-F21546C88527}">
          <p14:sldIdLst>
            <p14:sldId id="370"/>
          </p14:sldIdLst>
        </p14:section>
      </p14:sectionLst>
    </p:ex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extLst>
      <p:ext uri="{19B8F6BF-5375-455C-9EA6-DF929625EA0E}">
        <p15:presenceInfo xmlns:p15="http://schemas.microsoft.com/office/powerpoint/2012/main" userId="S::denwelle1@publicisgroupe.net::08b00602-60fa-48c3-96fb-06a947b67cd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handouts6" frameSlides="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0E3FDE45-AF77-4B5C-9715-49D594BDF05E}">
  <a:tblStyle styleId="{0E3FDE45-AF77-4B5C-9715-49D594BDF05E}" styleName="Light Style 1 - Accent 2">
    <a:wholeTbl>
      <a:tcTxStyle>
        <a:fontRef idx="minor">
          <a:scrgbClr r="0" g="0" b="0"/>
        </a:fontRef>
        <a:schemeClr val="tx1"/>
      </a:tcTxStyle>
      <a:tcStyle>
        <a:tcBdr>
          <a:left>
            <a:ln>
              <a:noFill/>
            </a:ln>
          </a:left>
          <a:right>
            <a:ln>
              <a:noFill/>
            </a:ln>
          </a:right>
          <a:top>
            <a:ln>
              <a:noFill/>
            </a:ln>
          </a:top>
          <a:bottom>
            <a:ln w="12700" cmpd="sng">
              <a:solidFill>
                <a:schemeClr val="accent6">
                  <a:alpha val="15000"/>
                </a:schemeClr>
              </a:solidFill>
            </a:ln>
          </a:bottom>
          <a:insideH>
            <a:ln w="12700" cmpd="sng">
              <a:solidFill>
                <a:schemeClr val="accent6">
                  <a:alpha val="15000"/>
                </a:schemeClr>
              </a:solidFill>
            </a:ln>
          </a:insideH>
          <a:insideV>
            <a:ln>
              <a:noFill/>
            </a:ln>
          </a:insideV>
        </a:tcBdr>
        <a:fill>
          <a:noFill/>
        </a:fill>
      </a:tcStyle>
    </a:wholeTbl>
    <a:band1H>
      <a:tcStyle>
        <a:tcBdr>
          <a:bottom>
            <a:ln w="12700" cmpd="sng">
              <a:solidFill>
                <a:schemeClr val="accent6">
                  <a:alpha val="15000"/>
                </a:schemeClr>
              </a:solidFill>
            </a:ln>
          </a:bottom>
        </a:tcBdr>
        <a:fill>
          <a:solidFill>
            <a:schemeClr val="accent6">
              <a:alpha val="5000"/>
            </a:schemeClr>
          </a:solidFill>
        </a:fill>
      </a:tcStyle>
    </a:band1H>
    <a:band2H>
      <a:tcStyle>
        <a:tcBdr>
          <a:bottom>
            <a:ln w="12700" cmpd="sng">
              <a:solidFill>
                <a:schemeClr val="accent6">
                  <a:alpha val="15000"/>
                </a:schemeClr>
              </a:solidFill>
            </a:ln>
          </a:bottom>
        </a:tcBdr>
      </a:tcStyle>
    </a:band2H>
    <a:band1V>
      <a:tcStyle>
        <a:tcBdr/>
        <a:fill>
          <a:solidFill>
            <a:schemeClr val="accent6">
              <a:alpha val="5000"/>
            </a:schemeClr>
          </a:solidFill>
        </a:fill>
      </a:tcStyle>
    </a:band1V>
    <a:lastCol>
      <a:tcTxStyle b="on"/>
      <a:tcStyle>
        <a:tcBdr/>
      </a:tcStyle>
    </a:lastCol>
    <a:firstCol>
      <a:tcTxStyle b="on"/>
      <a:tcStyle>
        <a:tcBdr/>
      </a:tcStyle>
    </a:firstCol>
    <a:lastRow>
      <a:tcTxStyle b="on"/>
      <a:tcStyle>
        <a:tcBdr>
          <a:bottom>
            <a:ln w="28575" cmpd="sng">
              <a:solidFill>
                <a:schemeClr val="dk1"/>
              </a:solidFill>
            </a:ln>
          </a:bottom>
        </a:tcBdr>
        <a:fill>
          <a:noFill/>
        </a:fill>
      </a:tcStyle>
    </a:lastRow>
    <a:firstRow>
      <a:tcTxStyle b="on"/>
      <a:tcStyle>
        <a:tcBdr>
          <a:bottom>
            <a:ln w="28575" cmpd="sng">
              <a:solidFill>
                <a:schemeClr val="dk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55" autoAdjust="0"/>
    <p:restoredTop sz="97461" autoAdjust="0"/>
  </p:normalViewPr>
  <p:slideViewPr>
    <p:cSldViewPr snapToGrid="0" showGuides="1">
      <p:cViewPr varScale="1">
        <p:scale>
          <a:sx n="82" d="100"/>
          <a:sy n="82" d="100"/>
        </p:scale>
        <p:origin x="96" y="336"/>
      </p:cViewPr>
      <p:guideLst>
        <p:guide pos="3840"/>
        <p:guide orient="horz" pos="216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0"/>
    </p:cViewPr>
  </p:sorterViewPr>
  <p:notesViewPr>
    <p:cSldViewPr snapToGrid="0" showGuides="1">
      <p:cViewPr varScale="1">
        <p:scale>
          <a:sx n="121" d="100"/>
          <a:sy n="121" d="100"/>
        </p:scale>
        <p:origin x="4188" y="12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a:extLst>
              <a:ext uri="{FF2B5EF4-FFF2-40B4-BE49-F238E27FC236}">
                <a16:creationId xmlns:a16="http://schemas.microsoft.com/office/drawing/2014/main" id="{9A8492AF-21D1-4EA9-B88E-2B2469E5B0BF}"/>
              </a:ext>
            </a:extLst>
          </p:cNvP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200"/>
            </a:lvl1pPr>
          </a:lstStyle>
          <a:p>
            <a:endParaRPr lang="en-US" sz="1050" b="1" dirty="0"/>
          </a:p>
        </p:txBody>
      </p:sp>
      <p:sp>
        <p:nvSpPr>
          <p:cNvPr id="3" name="Date">
            <a:extLst>
              <a:ext uri="{FF2B5EF4-FFF2-40B4-BE49-F238E27FC236}">
                <a16:creationId xmlns:a16="http://schemas.microsoft.com/office/drawing/2014/main" id="{F2C5CF11-9AB8-4366-83D6-4A911EAE67AA}"/>
              </a:ext>
            </a:extLst>
          </p:cNvPr>
          <p:cNvSpPr>
            <a:spLocks noGrp="1"/>
          </p:cNvSpPr>
          <p:nvPr>
            <p:ph type="dt" sz="quarter" idx="1"/>
          </p:nvPr>
        </p:nvSpPr>
        <p:spPr>
          <a:xfrm>
            <a:off x="5086800" y="0"/>
            <a:ext cx="1771200" cy="360000"/>
          </a:xfrm>
          <a:prstGeom prst="rect">
            <a:avLst/>
          </a:prstGeom>
        </p:spPr>
        <p:txBody>
          <a:bodyPr vert="horz" lIns="91440" tIns="45720" rIns="91440" bIns="45720" rtlCol="0"/>
          <a:lstStyle>
            <a:lvl1pPr algn="r">
              <a:defRPr sz="1200"/>
            </a:lvl1pPr>
          </a:lstStyle>
          <a:p>
            <a:fld id="{FEF1F2B9-B350-4061-A6D1-2A3340A8623F}" type="datetimeFigureOut">
              <a:rPr lang="en-US" sz="1050" smtClean="0"/>
              <a:t>2/1/2021</a:t>
            </a:fld>
            <a:endParaRPr lang="en-US" sz="1050" dirty="0"/>
          </a:p>
        </p:txBody>
      </p:sp>
      <p:sp>
        <p:nvSpPr>
          <p:cNvPr id="4" name="Footer Placeholder">
            <a:extLst>
              <a:ext uri="{FF2B5EF4-FFF2-40B4-BE49-F238E27FC236}">
                <a16:creationId xmlns:a16="http://schemas.microsoft.com/office/drawing/2014/main" id="{9797856F-D8D3-4EDB-AD63-B3F84321424C}"/>
              </a:ext>
            </a:extLst>
          </p:cNvPr>
          <p:cNvSpPr>
            <a:spLocks noGrp="1"/>
          </p:cNvSpPr>
          <p:nvPr>
            <p:ph type="ftr" sz="quarter" idx="2"/>
          </p:nvPr>
        </p:nvSpPr>
        <p:spPr>
          <a:xfrm>
            <a:off x="0" y="8784000"/>
            <a:ext cx="4363200" cy="360000"/>
          </a:xfrm>
          <a:prstGeom prst="rect">
            <a:avLst/>
          </a:prstGeom>
        </p:spPr>
        <p:txBody>
          <a:bodyPr vert="horz" lIns="91440" tIns="45720" rIns="91440" bIns="45720" rtlCol="0" anchor="b"/>
          <a:lstStyle>
            <a:lvl1pPr algn="l">
              <a:defRPr sz="1200"/>
            </a:lvl1pPr>
          </a:lstStyle>
          <a:p>
            <a:endParaRPr lang="en-US" sz="1050" dirty="0"/>
          </a:p>
        </p:txBody>
      </p:sp>
      <p:sp>
        <p:nvSpPr>
          <p:cNvPr id="5" name="Slide Number Placeholder">
            <a:extLst>
              <a:ext uri="{FF2B5EF4-FFF2-40B4-BE49-F238E27FC236}">
                <a16:creationId xmlns:a16="http://schemas.microsoft.com/office/drawing/2014/main" id="{DA566997-7A2F-418F-AC55-BAC678F9F134}"/>
              </a:ext>
            </a:extLst>
          </p:cNvPr>
          <p:cNvSpPr>
            <a:spLocks noGrp="1"/>
          </p:cNvSpPr>
          <p:nvPr>
            <p:ph type="sldNum" sz="quarter" idx="3"/>
          </p:nvPr>
        </p:nvSpPr>
        <p:spPr>
          <a:xfrm>
            <a:off x="5086800" y="8784000"/>
            <a:ext cx="1771200" cy="360000"/>
          </a:xfrm>
          <a:prstGeom prst="rect">
            <a:avLst/>
          </a:prstGeom>
        </p:spPr>
        <p:txBody>
          <a:bodyPr vert="horz" lIns="91440" tIns="45720" rIns="91440" bIns="45720" rtlCol="0" anchor="b"/>
          <a:lstStyle>
            <a:lvl1pPr algn="r">
              <a:defRPr sz="1200"/>
            </a:lvl1pPr>
          </a:lstStyle>
          <a:p>
            <a:r>
              <a:rPr lang="en-US" sz="1050" b="1" dirty="0">
                <a:solidFill>
                  <a:schemeClr val="accent2"/>
                </a:solidFill>
              </a:rPr>
              <a:t>Hand out</a:t>
            </a:r>
            <a:r>
              <a:rPr lang="en-US" sz="1050" dirty="0">
                <a:solidFill>
                  <a:schemeClr val="accent2"/>
                </a:solidFill>
              </a:rPr>
              <a:t> </a:t>
            </a:r>
            <a:fld id="{C92BABF8-1341-4DCB-864A-D83C08BEEAE4}" type="slidenum">
              <a:rPr lang="en-US" sz="1050" smtClean="0"/>
              <a:t>‹#›</a:t>
            </a:fld>
            <a:endParaRPr lang="en-US" sz="1050" dirty="0"/>
          </a:p>
        </p:txBody>
      </p:sp>
      <p:pic>
        <p:nvPicPr>
          <p:cNvPr id="6" name="Siemens logo">
            <a:extLst>
              <a:ext uri="{FF2B5EF4-FFF2-40B4-BE49-F238E27FC236}">
                <a16:creationId xmlns:a16="http://schemas.microsoft.com/office/drawing/2014/main" id="{C5A460D9-E760-498F-8A06-286EB0B001C9}"/>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2853000" y="550800"/>
            <a:ext cx="1152000" cy="183168"/>
          </a:xfrm>
          <a:prstGeom prst="rect">
            <a:avLst/>
          </a:prstGeom>
        </p:spPr>
      </p:pic>
    </p:spTree>
    <p:extLst>
      <p:ext uri="{BB962C8B-B14F-4D97-AF65-F5344CB8AC3E}">
        <p14:creationId xmlns:p14="http://schemas.microsoft.com/office/powerpoint/2010/main" val="1359783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xfrm>
            <a:off x="0" y="0"/>
            <a:ext cx="4363200" cy="360000"/>
          </a:xfrm>
          <a:prstGeom prst="rect">
            <a:avLst/>
          </a:prstGeom>
        </p:spPr>
        <p:txBody>
          <a:bodyPr vert="horz" lIns="91440" tIns="45720" rIns="91440" bIns="45720" rtlCol="0"/>
          <a:lstStyle>
            <a:lvl1pPr algn="l">
              <a:defRPr sz="1050" b="1"/>
            </a:lvl1pPr>
          </a:lstStyle>
          <a:p>
            <a:endParaRPr lang="en-US" dirty="0"/>
          </a:p>
        </p:txBody>
      </p:sp>
      <p:sp>
        <p:nvSpPr>
          <p:cNvPr id="3" name="Date"/>
          <p:cNvSpPr>
            <a:spLocks noGrp="1"/>
          </p:cNvSpPr>
          <p:nvPr>
            <p:ph type="dt" idx="1"/>
          </p:nvPr>
        </p:nvSpPr>
        <p:spPr>
          <a:xfrm>
            <a:off x="5086800" y="0"/>
            <a:ext cx="1771200" cy="360000"/>
          </a:xfrm>
          <a:prstGeom prst="rect">
            <a:avLst/>
          </a:prstGeom>
        </p:spPr>
        <p:txBody>
          <a:bodyPr vert="horz" lIns="91440" tIns="45720" rIns="91440" bIns="45720" rtlCol="0"/>
          <a:lstStyle>
            <a:lvl1pPr algn="r">
              <a:defRPr sz="1050"/>
            </a:lvl1pPr>
          </a:lstStyle>
          <a:p>
            <a:fld id="{76FBC1AF-E4C9-412F-9B6D-66CD520F95DB}" type="datetimeFigureOut">
              <a:rPr lang="en-US" smtClean="0"/>
              <a:pPr/>
              <a:t>2/1/2021</a:t>
            </a:fld>
            <a:endParaRPr lang="en-US" dirty="0"/>
          </a:p>
        </p:txBody>
      </p:sp>
      <p:sp>
        <p:nvSpPr>
          <p:cNvPr id="4" name="Slide Image Placeholder"/>
          <p:cNvSpPr>
            <a:spLocks noGrp="1" noRot="1" noChangeAspect="1"/>
          </p:cNvSpPr>
          <p:nvPr>
            <p:ph type="sldImg" idx="2"/>
          </p:nvPr>
        </p:nvSpPr>
        <p:spPr>
          <a:xfrm>
            <a:off x="406800" y="619200"/>
            <a:ext cx="6048000" cy="3402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p:cNvSpPr>
            <a:spLocks noGrp="1"/>
          </p:cNvSpPr>
          <p:nvPr>
            <p:ph type="body" sz="quarter" idx="3"/>
          </p:nvPr>
        </p:nvSpPr>
        <p:spPr>
          <a:xfrm>
            <a:off x="406800" y="4575600"/>
            <a:ext cx="6048000" cy="396000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6" name="Footer Placeholder"/>
          <p:cNvSpPr>
            <a:spLocks noGrp="1"/>
          </p:cNvSpPr>
          <p:nvPr>
            <p:ph type="ftr" sz="quarter" idx="4"/>
          </p:nvPr>
        </p:nvSpPr>
        <p:spPr>
          <a:xfrm>
            <a:off x="0" y="8784000"/>
            <a:ext cx="4363200" cy="360000"/>
          </a:xfrm>
          <a:prstGeom prst="rect">
            <a:avLst/>
          </a:prstGeom>
        </p:spPr>
        <p:txBody>
          <a:bodyPr vert="horz" lIns="91440" tIns="45720" rIns="91440" bIns="45720" rtlCol="0" anchor="b"/>
          <a:lstStyle>
            <a:lvl1pPr algn="l">
              <a:defRPr sz="1050"/>
            </a:lvl1pPr>
          </a:lstStyle>
          <a:p>
            <a:endParaRPr lang="en-US" dirty="0"/>
          </a:p>
        </p:txBody>
      </p:sp>
      <p:sp>
        <p:nvSpPr>
          <p:cNvPr id="7" name="Slide Number Placeholder"/>
          <p:cNvSpPr>
            <a:spLocks noGrp="1"/>
          </p:cNvSpPr>
          <p:nvPr>
            <p:ph type="sldNum" sz="quarter" idx="5"/>
          </p:nvPr>
        </p:nvSpPr>
        <p:spPr>
          <a:xfrm>
            <a:off x="5086800" y="8784000"/>
            <a:ext cx="1771200" cy="360000"/>
          </a:xfrm>
          <a:prstGeom prst="rect">
            <a:avLst/>
          </a:prstGeom>
        </p:spPr>
        <p:txBody>
          <a:bodyPr vert="horz" lIns="91440" tIns="45720" rIns="91440" bIns="45720" rtlCol="0" anchor="b"/>
          <a:lstStyle>
            <a:lvl1pPr algn="r">
              <a:defRPr sz="1050"/>
            </a:lvl1pPr>
          </a:lstStyle>
          <a:p>
            <a:r>
              <a:rPr lang="en-US" b="1" dirty="0">
                <a:solidFill>
                  <a:schemeClr val="accent2"/>
                </a:solidFill>
              </a:rPr>
              <a:t>Notes</a:t>
            </a:r>
            <a:r>
              <a:rPr lang="en-US" dirty="0"/>
              <a:t> </a:t>
            </a:r>
            <a:fld id="{E76C657F-0E32-4130-ADDA-66B81138A76A}" type="slidenum">
              <a:rPr lang="en-US" smtClean="0"/>
              <a:pPr/>
              <a:t>‹#›</a:t>
            </a:fld>
            <a:endParaRPr lang="en-US" dirty="0"/>
          </a:p>
        </p:txBody>
      </p:sp>
    </p:spTree>
    <p:extLst>
      <p:ext uri="{BB962C8B-B14F-4D97-AF65-F5344CB8AC3E}">
        <p14:creationId xmlns:p14="http://schemas.microsoft.com/office/powerpoint/2010/main" val="527306072"/>
      </p:ext>
    </p:extLst>
  </p:cSld>
  <p:clrMap bg1="lt1" tx1="dk1" bg2="lt2" tx2="dk2" accent1="accent1" accent2="accent2" accent3="accent3" accent4="accent4" accent5="accent5" accent6="accent6" hlink="hlink" folHlink="folHlink"/>
  <p:notesStyle>
    <a:lvl1pPr marL="0" algn="l" defTabSz="914400" rtl="0" eaLnBrk="1" latinLnBrk="0" hangingPunct="1">
      <a:spcAft>
        <a:spcPts val="600"/>
      </a:spcAft>
      <a:defRPr sz="1200" kern="1200">
        <a:solidFill>
          <a:schemeClr val="tx1"/>
        </a:solidFill>
        <a:latin typeface="+mn-lt"/>
        <a:ea typeface="+mn-ea"/>
        <a:cs typeface="+mn-cs"/>
      </a:defRPr>
    </a:lvl1pPr>
    <a:lvl2pPr marL="144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2pPr>
    <a:lvl3pPr marL="288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3pPr>
    <a:lvl4pPr marL="432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4pPr>
    <a:lvl5pPr marL="576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5pPr>
    <a:lvl6pPr marL="720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6pPr>
    <a:lvl7pPr marL="864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7pPr>
    <a:lvl8pPr marL="1008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8pPr>
    <a:lvl9pPr marL="1152000" indent="-144000" algn="l" defTabSz="914400" rtl="0" eaLnBrk="1" latinLnBrk="0" hangingPunct="1">
      <a:spcAft>
        <a:spcPts val="300"/>
      </a:spcAft>
      <a:buClr>
        <a:schemeClr val="accent1"/>
      </a:buClr>
      <a:buFont typeface="Arial" panose="020B0604020202020204" pitchFamily="34" charset="0"/>
      <a:buChar char="•"/>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8.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1.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5" Type="http://schemas.openxmlformats.org/officeDocument/2006/relationships/image" Target="../media/image22.svg"/><Relationship Id="rId4" Type="http://schemas.openxmlformats.org/officeDocument/2006/relationships/image" Target="../media/image2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5.jpeg"/><Relationship Id="rId1" Type="http://schemas.openxmlformats.org/officeDocument/2006/relationships/slideMaster" Target="../slideMasters/slideMaster1.xml"/><Relationship Id="rId4" Type="http://schemas.openxmlformats.org/officeDocument/2006/relationships/image" Target="../media/image22.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6.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8.sv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1.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Deep Blue 80pt">
    <p:bg>
      <p:bgRef idx="1001">
        <a:schemeClr val="bg2"/>
      </p:bgRef>
    </p:bg>
    <p:spTree>
      <p:nvGrpSpPr>
        <p:cNvPr id="1" name=""/>
        <p:cNvGrpSpPr/>
        <p:nvPr/>
      </p:nvGrpSpPr>
      <p:grpSpPr>
        <a:xfrm>
          <a:off x="0" y="0"/>
          <a:ext cx="0" cy="0"/>
          <a:chOff x="0" y="0"/>
          <a:chExt cx="0" cy="0"/>
        </a:xfrm>
      </p:grpSpPr>
      <p:pic>
        <p:nvPicPr>
          <p:cNvPr id="6" name="Cognisphere" descr="A picture containing fireworks, star, table, sky&#10;&#10;Description automatically generated">
            <a:extLst>
              <a:ext uri="{FF2B5EF4-FFF2-40B4-BE49-F238E27FC236}">
                <a16:creationId xmlns:a16="http://schemas.microsoft.com/office/drawing/2014/main" id="{591CD5A4-BDEB-4734-8FA5-5C3B4A08A497}"/>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4"/>
            <a:ext cx="11376788" cy="2462213"/>
          </a:xfrm>
          <a:blipFill dpi="0"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b="700"/>
            </a:stretch>
          </a:blipFill>
        </p:spPr>
        <p:txBody>
          <a:bodyPr rIns="0" bIns="0" anchor="t" anchorCtr="0">
            <a:spAutoFit/>
          </a:bodyPr>
          <a:lstStyle>
            <a:lvl1pPr marL="540000">
              <a:lnSpc>
                <a:spcPct val="100000"/>
              </a:lnSpc>
              <a:defRPr sz="8000">
                <a:solidFill>
                  <a:schemeClr val="tx1"/>
                </a:solidFill>
              </a:defRPr>
            </a:lvl1pPr>
          </a:lstStyle>
          <a:p>
            <a:r>
              <a:rPr lang="en-US" dirty="0"/>
              <a:t>Click to edit Master title style 80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3876677"/>
            <a:ext cx="9288000" cy="1930398"/>
          </a:xfrm>
          <a:prstGeom prst="rect">
            <a:avLst/>
          </a:prstGeom>
        </p:spPr>
        <p:txBody>
          <a:bodyPr lIns="0" tIns="3492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sp>
        <p:nvSpPr>
          <p:cNvPr id="2" name="Footer Placeholder">
            <a:extLst>
              <a:ext uri="{FF2B5EF4-FFF2-40B4-BE49-F238E27FC236}">
                <a16:creationId xmlns:a16="http://schemas.microsoft.com/office/drawing/2014/main" id="{36983F93-FD6F-4DAC-8F23-D4EF00A04206}"/>
              </a:ext>
            </a:extLst>
          </p:cNvPr>
          <p:cNvSpPr>
            <a:spLocks noGrp="1"/>
          </p:cNvSpPr>
          <p:nvPr>
            <p:ph type="ftr" sz="quarter" idx="12"/>
          </p:nvPr>
        </p:nvSpPr>
        <p:spPr>
          <a:xfrm>
            <a:off x="411163" y="6310800"/>
            <a:ext cx="9288000" cy="547200"/>
          </a:xfrm>
        </p:spPr>
        <p:txBody>
          <a:bodyPr/>
          <a:lstStyle/>
          <a:p>
            <a:pPr>
              <a:lnSpc>
                <a:spcPct val="100000"/>
              </a:lnSpc>
            </a:pPr>
            <a:r>
              <a:rPr lang="en-US" dirty="0"/>
              <a:t>Restricted | © Siemens 2020 | Steffen Franke, Raika Schneider | SFS PS-EA CRO RP | 2021-01-15</a:t>
            </a:r>
          </a:p>
        </p:txBody>
      </p:sp>
      <p:pic>
        <p:nvPicPr>
          <p:cNvPr id="10" name="Siemens Logo">
            <a:extLst>
              <a:ext uri="{FF2B5EF4-FFF2-40B4-BE49-F238E27FC236}">
                <a16:creationId xmlns:a16="http://schemas.microsoft.com/office/drawing/2014/main" id="{9A561178-96D2-407A-94C5-91A37401F657}"/>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20262505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picture light 48pt">
    <p:bg>
      <p:bgRef idx="1001">
        <a:schemeClr val="bg2"/>
      </p:bgRef>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477328"/>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324000">
              <a:lnSpc>
                <a:spcPct val="100000"/>
              </a:lnSpc>
              <a:defRPr sz="4800">
                <a:solidFill>
                  <a:schemeClr val="tx1"/>
                </a:solidFill>
              </a:defRPr>
            </a:lvl1pPr>
          </a:lstStyle>
          <a:p>
            <a:r>
              <a:rPr lang="en-US" dirty="0"/>
              <a:t>Click to edit </a:t>
            </a:r>
            <a:br>
              <a:rPr lang="en-US" dirty="0"/>
            </a:br>
            <a:r>
              <a:rPr lang="en-US" dirty="0"/>
              <a:t>Master title style 48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9" name="Siemens Logo">
            <a:extLst>
              <a:ext uri="{FF2B5EF4-FFF2-40B4-BE49-F238E27FC236}">
                <a16:creationId xmlns:a16="http://schemas.microsoft.com/office/drawing/2014/main" id="{46D369A7-07BD-4B91-9E53-807AAAF0C30C}"/>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274400" y="6364800"/>
            <a:ext cx="1512000" cy="240408"/>
          </a:xfrm>
          <a:prstGeom prst="rect">
            <a:avLst/>
          </a:prstGeom>
        </p:spPr>
      </p:pic>
    </p:spTree>
    <p:extLst>
      <p:ext uri="{BB962C8B-B14F-4D97-AF65-F5344CB8AC3E}">
        <p14:creationId xmlns:p14="http://schemas.microsoft.com/office/powerpoint/2010/main" val="9126653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picture light 40pt">
    <p:bg>
      <p:bgRef idx="1001">
        <a:schemeClr val="bg2"/>
      </p:bgRef>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231106"/>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9" name="Siemens Logo">
            <a:extLst>
              <a:ext uri="{FF2B5EF4-FFF2-40B4-BE49-F238E27FC236}">
                <a16:creationId xmlns:a16="http://schemas.microsoft.com/office/drawing/2014/main" id="{DC2D4109-C5C2-42BB-B5A0-2F6793388E2C}"/>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274400" y="6364800"/>
            <a:ext cx="1512000" cy="240408"/>
          </a:xfrm>
          <a:prstGeom prst="rect">
            <a:avLst/>
          </a:prstGeom>
        </p:spPr>
      </p:pic>
    </p:spTree>
    <p:extLst>
      <p:ext uri="{BB962C8B-B14F-4D97-AF65-F5344CB8AC3E}">
        <p14:creationId xmlns:p14="http://schemas.microsoft.com/office/powerpoint/2010/main" val="4848920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picture light 36pt">
    <p:bg>
      <p:bgRef idx="1001">
        <a:schemeClr val="bg2"/>
      </p:bgRef>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66199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000" b="500"/>
            </a:stretch>
          </a:blipFill>
        </p:spPr>
        <p:txBody>
          <a:bodyPr rIns="0" bIns="0" anchor="t">
            <a:spAutoFit/>
          </a:bodyPr>
          <a:lstStyle>
            <a:lvl1pPr marL="252000">
              <a:lnSpc>
                <a:spcPct val="100000"/>
              </a:lnSpc>
              <a:defRPr sz="3600">
                <a:solidFill>
                  <a:schemeClr val="tx1"/>
                </a:solidFill>
              </a:defRPr>
            </a:lvl1pPr>
          </a:lstStyle>
          <a:p>
            <a:r>
              <a:rPr lang="en-US" dirty="0"/>
              <a:t>Click to edit </a:t>
            </a:r>
            <a:br>
              <a:rPr lang="en-US" dirty="0"/>
            </a:br>
            <a:r>
              <a:rPr lang="en-US" dirty="0"/>
              <a:t>Master title style </a:t>
            </a:r>
            <a:br>
              <a:rPr lang="en-US" dirty="0"/>
            </a:br>
            <a:r>
              <a:rPr lang="en-US" dirty="0"/>
              <a:t>36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9" name="Siemens Logo">
            <a:extLst>
              <a:ext uri="{FF2B5EF4-FFF2-40B4-BE49-F238E27FC236}">
                <a16:creationId xmlns:a16="http://schemas.microsoft.com/office/drawing/2014/main" id="{298AE3DB-A74B-4AD6-A37C-FBCFB647B93F}"/>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274400" y="6364800"/>
            <a:ext cx="1512000" cy="240408"/>
          </a:xfrm>
          <a:prstGeom prst="rect">
            <a:avLst/>
          </a:prstGeom>
        </p:spPr>
      </p:pic>
    </p:spTree>
    <p:extLst>
      <p:ext uri="{BB962C8B-B14F-4D97-AF65-F5344CB8AC3E}">
        <p14:creationId xmlns:p14="http://schemas.microsoft.com/office/powerpoint/2010/main" val="119060479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picture Gradient 48pt">
    <p:bg>
      <p:bgPr>
        <a:gradFill>
          <a:gsLst>
            <a:gs pos="52000">
              <a:schemeClr val="bg2"/>
            </a:gs>
            <a:gs pos="100000">
              <a:schemeClr val="accent1"/>
            </a:gs>
          </a:gsLst>
          <a:lin ang="5400000" scaled="1"/>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477328"/>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324000">
              <a:lnSpc>
                <a:spcPct val="100000"/>
              </a:lnSpc>
              <a:defRPr sz="4800">
                <a:solidFill>
                  <a:schemeClr val="tx1"/>
                </a:solidFill>
              </a:defRPr>
            </a:lvl1pPr>
          </a:lstStyle>
          <a:p>
            <a:r>
              <a:rPr lang="en-US" dirty="0"/>
              <a:t>Click to edit </a:t>
            </a:r>
            <a:br>
              <a:rPr lang="en-US" dirty="0"/>
            </a:br>
            <a:r>
              <a:rPr lang="en-US" dirty="0"/>
              <a:t>Master title style 48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20942360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picture Gradient 40pt">
    <p:bg>
      <p:bgPr>
        <a:gradFill>
          <a:gsLst>
            <a:gs pos="52000">
              <a:schemeClr val="bg2"/>
            </a:gs>
            <a:gs pos="100000">
              <a:schemeClr val="accent1"/>
            </a:gs>
          </a:gsLst>
          <a:lin ang="5400000" scaled="1"/>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231106"/>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25303777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picture Gradient 36pt">
    <p:bg>
      <p:bgPr>
        <a:gradFill>
          <a:gsLst>
            <a:gs pos="52000">
              <a:schemeClr val="bg2"/>
            </a:gs>
            <a:gs pos="100000">
              <a:schemeClr val="accent1"/>
            </a:gs>
          </a:gsLst>
          <a:lin ang="5400000" scaled="1"/>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66199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000" b="500"/>
            </a:stretch>
          </a:blipFill>
        </p:spPr>
        <p:txBody>
          <a:bodyPr rIns="0" bIns="0" anchor="t">
            <a:spAutoFit/>
          </a:bodyPr>
          <a:lstStyle>
            <a:lvl1pPr marL="252000">
              <a:lnSpc>
                <a:spcPct val="100000"/>
              </a:lnSpc>
              <a:defRPr sz="3600">
                <a:solidFill>
                  <a:schemeClr val="tx1"/>
                </a:solidFill>
              </a:defRPr>
            </a:lvl1pPr>
          </a:lstStyle>
          <a:p>
            <a:r>
              <a:rPr lang="en-US" dirty="0"/>
              <a:t>Click to edit </a:t>
            </a:r>
            <a:br>
              <a:rPr lang="en-US" dirty="0"/>
            </a:br>
            <a:r>
              <a:rPr lang="en-US" dirty="0"/>
              <a:t>Master title style </a:t>
            </a:r>
            <a:br>
              <a:rPr lang="en-US" dirty="0"/>
            </a:br>
            <a:r>
              <a:rPr lang="en-US" dirty="0"/>
              <a:t>36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185282429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picture Gradient 90° 48pt">
    <p:bg>
      <p:bgPr>
        <a:gradFill>
          <a:gsLst>
            <a:gs pos="33000">
              <a:schemeClr val="bg2"/>
            </a:gs>
            <a:gs pos="100000">
              <a:schemeClr val="accent1"/>
            </a:gs>
          </a:gsLst>
          <a:lin ang="0" scaled="0"/>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477328"/>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324000">
              <a:lnSpc>
                <a:spcPct val="100000"/>
              </a:lnSpc>
              <a:defRPr sz="4800">
                <a:solidFill>
                  <a:schemeClr val="tx1"/>
                </a:solidFill>
              </a:defRPr>
            </a:lvl1pPr>
          </a:lstStyle>
          <a:p>
            <a:r>
              <a:rPr lang="en-US" dirty="0"/>
              <a:t>Click to edit </a:t>
            </a:r>
            <a:br>
              <a:rPr lang="en-US" dirty="0"/>
            </a:br>
            <a:r>
              <a:rPr lang="en-US" dirty="0"/>
              <a:t>Master title style 48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329832566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picture Gradient 90° 40pt">
    <p:bg>
      <p:bgPr>
        <a:gradFill>
          <a:gsLst>
            <a:gs pos="33000">
              <a:schemeClr val="bg2"/>
            </a:gs>
            <a:gs pos="100000">
              <a:schemeClr val="accent1"/>
            </a:gs>
          </a:gsLst>
          <a:lin ang="0" scaled="0"/>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231106"/>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31973617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picture Gradient 90° 36pt">
    <p:bg>
      <p:bgPr>
        <a:gradFill>
          <a:gsLst>
            <a:gs pos="33000">
              <a:schemeClr val="bg2"/>
            </a:gs>
            <a:gs pos="100000">
              <a:schemeClr val="accent1"/>
            </a:gs>
          </a:gsLst>
          <a:lin ang="0" scaled="0"/>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66199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000" b="500"/>
            </a:stretch>
          </a:blipFill>
        </p:spPr>
        <p:txBody>
          <a:bodyPr rIns="0" bIns="0" anchor="t">
            <a:spAutoFit/>
          </a:bodyPr>
          <a:lstStyle>
            <a:lvl1pPr marL="252000">
              <a:lnSpc>
                <a:spcPct val="100000"/>
              </a:lnSpc>
              <a:defRPr sz="3600">
                <a:solidFill>
                  <a:schemeClr val="tx1"/>
                </a:solidFill>
              </a:defRPr>
            </a:lvl1pPr>
          </a:lstStyle>
          <a:p>
            <a:r>
              <a:rPr lang="en-US" dirty="0"/>
              <a:t>Click to edit </a:t>
            </a:r>
            <a:br>
              <a:rPr lang="en-US" dirty="0"/>
            </a:br>
            <a:r>
              <a:rPr lang="en-US" dirty="0"/>
              <a:t>Master title style </a:t>
            </a:r>
            <a:br>
              <a:rPr lang="en-US" dirty="0"/>
            </a:br>
            <a:r>
              <a:rPr lang="en-US" dirty="0"/>
              <a:t>36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Subline for headline size 36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187088937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picture Gradient Green 48pt">
    <p:bg>
      <p:bgPr>
        <a:gradFill>
          <a:gsLst>
            <a:gs pos="52000">
              <a:schemeClr val="bg2"/>
            </a:gs>
            <a:gs pos="100000">
              <a:srgbClr val="00AF8E"/>
            </a:gs>
          </a:gsLst>
          <a:lin ang="5400000" scaled="1"/>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tx2"/>
          </a:solidFill>
        </p:spPr>
        <p:txBody>
          <a:bodyPr lIns="144000" tIns="108000" rIns="144000" bIns="108000"/>
          <a:lstStyle>
            <a:lvl1pPr marL="0" indent="0">
              <a:buNone/>
              <a:defRPr>
                <a:solidFill>
                  <a:schemeClr val="bg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477328"/>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324000">
              <a:lnSpc>
                <a:spcPct val="100000"/>
              </a:lnSpc>
              <a:defRPr sz="4800">
                <a:solidFill>
                  <a:schemeClr val="tx1"/>
                </a:solidFill>
              </a:defRPr>
            </a:lvl1pPr>
          </a:lstStyle>
          <a:p>
            <a:r>
              <a:rPr lang="en-US" dirty="0"/>
              <a:t>Click to edit </a:t>
            </a:r>
            <a:br>
              <a:rPr lang="en-US" dirty="0"/>
            </a:br>
            <a:r>
              <a:rPr lang="en-US" dirty="0"/>
              <a:t>Master title style 48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35899111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Deep Blue 60pt">
    <p:bg>
      <p:bgRef idx="1001">
        <a:schemeClr val="bg2"/>
      </p:bgRef>
    </p:bg>
    <p:spTree>
      <p:nvGrpSpPr>
        <p:cNvPr id="1" name=""/>
        <p:cNvGrpSpPr/>
        <p:nvPr/>
      </p:nvGrpSpPr>
      <p:grpSpPr>
        <a:xfrm>
          <a:off x="0" y="0"/>
          <a:ext cx="0" cy="0"/>
          <a:chOff x="0" y="0"/>
          <a:chExt cx="0" cy="0"/>
        </a:xfrm>
      </p:grpSpPr>
      <p:pic>
        <p:nvPicPr>
          <p:cNvPr id="7" name="Cognisphere" descr="A close up of a light&#10;&#10;Description automatically generated">
            <a:extLst>
              <a:ext uri="{FF2B5EF4-FFF2-40B4-BE49-F238E27FC236}">
                <a16:creationId xmlns:a16="http://schemas.microsoft.com/office/drawing/2014/main" id="{F50DEF7C-D243-494F-A738-41FC9AF515A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3"/>
            <a:ext cx="11376788" cy="2769989"/>
          </a:xfrm>
          <a:blipFill dpi="0"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b="500"/>
            </a:stretch>
          </a:blipFill>
        </p:spPr>
        <p:txBody>
          <a:bodyPr rIns="0" bIns="0" anchor="t" anchorCtr="0">
            <a:spAutoFit/>
          </a:bodyPr>
          <a:lstStyle>
            <a:lvl1pPr marL="414000">
              <a:lnSpc>
                <a:spcPct val="100000"/>
              </a:lnSpc>
              <a:defRPr sz="6000">
                <a:solidFill>
                  <a:schemeClr val="tx1"/>
                </a:solidFill>
              </a:defRPr>
            </a:lvl1pPr>
          </a:lstStyle>
          <a:p>
            <a:r>
              <a:rPr lang="en-US" dirty="0"/>
              <a:t>Click to edit </a:t>
            </a:r>
            <a:br>
              <a:rPr lang="en-US" dirty="0"/>
            </a:br>
            <a:r>
              <a:rPr lang="en-US" dirty="0"/>
              <a:t>Master title style</a:t>
            </a:r>
            <a:br>
              <a:rPr lang="en-US" dirty="0"/>
            </a:br>
            <a:r>
              <a:rPr lang="en-US" dirty="0"/>
              <a:t>M3 lines 60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4184453"/>
            <a:ext cx="9288000" cy="1622622"/>
          </a:xfrm>
          <a:prstGeom prst="rect">
            <a:avLst/>
          </a:prstGeom>
        </p:spPr>
        <p:txBody>
          <a:bodyPr lIns="0" tIns="3492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sp>
        <p:nvSpPr>
          <p:cNvPr id="2" name="Footer Placeholder">
            <a:extLst>
              <a:ext uri="{FF2B5EF4-FFF2-40B4-BE49-F238E27FC236}">
                <a16:creationId xmlns:a16="http://schemas.microsoft.com/office/drawing/2014/main" id="{36983F93-FD6F-4DAC-8F23-D4EF00A04206}"/>
              </a:ext>
            </a:extLst>
          </p:cNvPr>
          <p:cNvSpPr>
            <a:spLocks noGrp="1"/>
          </p:cNvSpPr>
          <p:nvPr>
            <p:ph type="ftr" sz="quarter" idx="12"/>
          </p:nvPr>
        </p:nvSpPr>
        <p:spPr>
          <a:xfrm>
            <a:off x="411163" y="6310800"/>
            <a:ext cx="9288000" cy="547200"/>
          </a:xfrm>
        </p:spPr>
        <p:txBody>
          <a:bodyPr/>
          <a:lstStyle>
            <a:lvl1pPr>
              <a:lnSpc>
                <a:spcPct val="100000"/>
              </a:lnSpc>
              <a:defRPr/>
            </a:lvl1pPr>
          </a:lstStyle>
          <a:p>
            <a:r>
              <a:rPr lang="en-US"/>
              <a:t>Restricted | © Siemens 2020 | Steffen Franke, Raika Schneider | SFS PS-EA CRO RP | 2021-01-15</a:t>
            </a:r>
            <a:endParaRPr lang="en-US" dirty="0"/>
          </a:p>
        </p:txBody>
      </p:sp>
      <p:pic>
        <p:nvPicPr>
          <p:cNvPr id="10" name="Siemens Logo">
            <a:extLst>
              <a:ext uri="{FF2B5EF4-FFF2-40B4-BE49-F238E27FC236}">
                <a16:creationId xmlns:a16="http://schemas.microsoft.com/office/drawing/2014/main" id="{9A561178-96D2-407A-94C5-91A37401F657}"/>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127311794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icture Gradient Green 40pt">
    <p:bg>
      <p:bgPr>
        <a:gradFill>
          <a:gsLst>
            <a:gs pos="52000">
              <a:schemeClr val="bg2"/>
            </a:gs>
            <a:gs pos="100000">
              <a:srgbClr val="00AF8E"/>
            </a:gs>
          </a:gsLst>
          <a:lin ang="5400000" scaled="1"/>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tx2"/>
          </a:solidFill>
        </p:spPr>
        <p:txBody>
          <a:bodyPr lIns="144000" tIns="108000" rIns="144000" bIns="108000"/>
          <a:lstStyle>
            <a:lvl1pPr marL="0" indent="0">
              <a:buNone/>
              <a:defRPr>
                <a:solidFill>
                  <a:schemeClr val="bg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231106"/>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288019628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picture Gradient Green 36pt">
    <p:bg>
      <p:bgPr>
        <a:gradFill>
          <a:gsLst>
            <a:gs pos="52000">
              <a:schemeClr val="bg2"/>
            </a:gs>
            <a:gs pos="100000">
              <a:srgbClr val="00AF8E"/>
            </a:gs>
          </a:gsLst>
          <a:lin ang="5400000" scaled="1"/>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tx2"/>
          </a:solidFill>
        </p:spPr>
        <p:txBody>
          <a:bodyPr lIns="144000" tIns="108000" rIns="144000" bIns="108000"/>
          <a:lstStyle>
            <a:lvl1pPr marL="0" indent="0">
              <a:buNone/>
              <a:defRPr>
                <a:solidFill>
                  <a:schemeClr val="bg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66199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000" b="500"/>
            </a:stretch>
          </a:blipFill>
        </p:spPr>
        <p:txBody>
          <a:bodyPr rIns="0" bIns="0" anchor="t">
            <a:spAutoFit/>
          </a:bodyPr>
          <a:lstStyle>
            <a:lvl1pPr marL="252000">
              <a:lnSpc>
                <a:spcPct val="100000"/>
              </a:lnSpc>
              <a:defRPr sz="3600">
                <a:solidFill>
                  <a:schemeClr val="tx1"/>
                </a:solidFill>
              </a:defRPr>
            </a:lvl1pPr>
          </a:lstStyle>
          <a:p>
            <a:r>
              <a:rPr lang="en-US" dirty="0"/>
              <a:t>Click to edit </a:t>
            </a:r>
            <a:br>
              <a:rPr lang="en-US" dirty="0"/>
            </a:br>
            <a:r>
              <a:rPr lang="en-US" dirty="0"/>
              <a:t>Master title style </a:t>
            </a:r>
            <a:br>
              <a:rPr lang="en-US" dirty="0"/>
            </a:br>
            <a:r>
              <a:rPr lang="en-US" dirty="0"/>
              <a:t>36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37416475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picture Gradient Blue 48pt">
    <p:bg>
      <p:bgPr>
        <a:gradFill>
          <a:gsLst>
            <a:gs pos="52000">
              <a:schemeClr val="bg2"/>
            </a:gs>
            <a:gs pos="100000">
              <a:schemeClr val="accent4"/>
            </a:gs>
          </a:gsLst>
          <a:lin ang="5400000" scaled="1"/>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tx2"/>
          </a:solidFill>
        </p:spPr>
        <p:txBody>
          <a:bodyPr lIns="144000" tIns="108000" rIns="144000" bIns="108000"/>
          <a:lstStyle>
            <a:lvl1pPr marL="0" indent="0">
              <a:buNone/>
              <a:defRPr>
                <a:solidFill>
                  <a:schemeClr val="bg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477328"/>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324000">
              <a:lnSpc>
                <a:spcPct val="100000"/>
              </a:lnSpc>
              <a:defRPr sz="4800">
                <a:solidFill>
                  <a:schemeClr val="tx1"/>
                </a:solidFill>
              </a:defRPr>
            </a:lvl1pPr>
          </a:lstStyle>
          <a:p>
            <a:r>
              <a:rPr lang="en-US" dirty="0"/>
              <a:t>Click to edit </a:t>
            </a:r>
            <a:br>
              <a:rPr lang="en-US" dirty="0"/>
            </a:br>
            <a:r>
              <a:rPr lang="en-US" dirty="0"/>
              <a:t>Master title style 48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18356734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picture Gradient Blue 40pt">
    <p:bg>
      <p:bgPr>
        <a:gradFill>
          <a:gsLst>
            <a:gs pos="52000">
              <a:schemeClr val="bg2"/>
            </a:gs>
            <a:gs pos="100000">
              <a:schemeClr val="accent4"/>
            </a:gs>
          </a:gsLst>
          <a:lin ang="5400000" scaled="1"/>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tx2"/>
          </a:solidFill>
        </p:spPr>
        <p:txBody>
          <a:bodyPr lIns="144000" tIns="108000" rIns="144000" bIns="108000"/>
          <a:lstStyle>
            <a:lvl1pPr marL="0" indent="0">
              <a:buNone/>
              <a:defRPr>
                <a:solidFill>
                  <a:schemeClr val="bg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231106"/>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162222597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picture Gradient Blue 36pt">
    <p:bg>
      <p:bgPr>
        <a:gradFill>
          <a:gsLst>
            <a:gs pos="52000">
              <a:schemeClr val="bg2"/>
            </a:gs>
            <a:gs pos="100000">
              <a:schemeClr val="accent4"/>
            </a:gs>
          </a:gsLst>
          <a:lin ang="5400000" scaled="1"/>
        </a:gradFill>
        <a:effectLst/>
      </p:bgPr>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tx2"/>
          </a:solidFill>
        </p:spPr>
        <p:txBody>
          <a:bodyPr lIns="144000" tIns="108000" rIns="144000" bIns="108000"/>
          <a:lstStyle>
            <a:lvl1pPr marL="0" indent="0">
              <a:buNone/>
              <a:defRPr>
                <a:solidFill>
                  <a:schemeClr val="bg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66199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000" b="500"/>
            </a:stretch>
          </a:blipFill>
        </p:spPr>
        <p:txBody>
          <a:bodyPr rIns="0" bIns="0" anchor="t">
            <a:spAutoFit/>
          </a:bodyPr>
          <a:lstStyle>
            <a:lvl1pPr marL="252000">
              <a:lnSpc>
                <a:spcPct val="100000"/>
              </a:lnSpc>
              <a:defRPr sz="3600">
                <a:solidFill>
                  <a:schemeClr val="tx1"/>
                </a:solidFill>
              </a:defRPr>
            </a:lvl1pPr>
          </a:lstStyle>
          <a:p>
            <a:r>
              <a:rPr lang="en-US" dirty="0"/>
              <a:t>Click to edit </a:t>
            </a:r>
            <a:br>
              <a:rPr lang="en-US" dirty="0"/>
            </a:br>
            <a:r>
              <a:rPr lang="en-US" dirty="0"/>
              <a:t>Master title style </a:t>
            </a:r>
            <a:br>
              <a:rPr lang="en-US" dirty="0"/>
            </a:br>
            <a:r>
              <a:rPr lang="en-US" dirty="0"/>
              <a:t>36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6894869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pter title dark 80pt">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3"/>
            <a:ext cx="11376788" cy="246221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b="700"/>
            </a:stretch>
          </a:blipFill>
        </p:spPr>
        <p:txBody>
          <a:bodyPr rIns="0" bIns="0" anchor="t" anchorCtr="0">
            <a:spAutoFit/>
          </a:bodyPr>
          <a:lstStyle>
            <a:lvl1pPr marL="540000">
              <a:lnSpc>
                <a:spcPct val="100000"/>
              </a:lnSpc>
              <a:defRPr sz="8000">
                <a:solidFill>
                  <a:schemeClr val="tx1"/>
                </a:solidFill>
              </a:defRPr>
            </a:lvl1pPr>
          </a:lstStyle>
          <a:p>
            <a:r>
              <a:rPr lang="en-US" dirty="0"/>
              <a:t>Click to edit Master title style 80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3876675"/>
            <a:ext cx="9288000" cy="1930399"/>
          </a:xfrm>
          <a:prstGeom prst="rect">
            <a:avLst/>
          </a:prstGeom>
        </p:spPr>
        <p:txBody>
          <a:bodyPr lIns="0" tIns="3492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sp>
        <p:nvSpPr>
          <p:cNvPr id="5" name="Footer Placeholder">
            <a:extLst>
              <a:ext uri="{FF2B5EF4-FFF2-40B4-BE49-F238E27FC236}">
                <a16:creationId xmlns:a16="http://schemas.microsoft.com/office/drawing/2014/main" id="{EDBCA456-A643-45C8-9383-5A06099EB621}"/>
              </a:ext>
            </a:extLst>
          </p:cNvPr>
          <p:cNvSpPr>
            <a:spLocks noGrp="1"/>
          </p:cNvSpPr>
          <p:nvPr>
            <p:ph type="ftr" sz="quarter" idx="10"/>
          </p:nvPr>
        </p:nvSpPr>
        <p:spPr>
          <a:xfrm>
            <a:off x="1059160" y="6310800"/>
            <a:ext cx="8640003" cy="547200"/>
          </a:xfrm>
        </p:spPr>
        <p:txBody>
          <a:bodyPr/>
          <a:lstStyle/>
          <a:p>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5B05DC85-FD3C-4245-83A1-F6197CB9E08F}"/>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10" name="Siemens Logo">
            <a:extLst>
              <a:ext uri="{FF2B5EF4-FFF2-40B4-BE49-F238E27FC236}">
                <a16:creationId xmlns:a16="http://schemas.microsoft.com/office/drawing/2014/main" id="{9A561178-96D2-407A-94C5-91A37401F657}"/>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40429905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hapter title dark 60pt">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3"/>
            <a:ext cx="11376788" cy="2769989"/>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b="500"/>
            </a:stretch>
          </a:blipFill>
        </p:spPr>
        <p:txBody>
          <a:bodyPr rIns="0" bIns="0" anchor="t" anchorCtr="0">
            <a:spAutoFit/>
          </a:bodyPr>
          <a:lstStyle>
            <a:lvl1pPr marL="414000">
              <a:lnSpc>
                <a:spcPct val="100000"/>
              </a:lnSpc>
              <a:defRPr sz="6000">
                <a:solidFill>
                  <a:schemeClr val="tx1"/>
                </a:solidFill>
              </a:defRPr>
            </a:lvl1pPr>
          </a:lstStyle>
          <a:p>
            <a:r>
              <a:rPr lang="en-US" dirty="0"/>
              <a:t>Click to edit </a:t>
            </a:r>
            <a:br>
              <a:rPr lang="en-US" dirty="0"/>
            </a:br>
            <a:r>
              <a:rPr lang="en-US" dirty="0"/>
              <a:t>Master title style</a:t>
            </a:r>
            <a:br>
              <a:rPr lang="en-US" dirty="0"/>
            </a:br>
            <a:r>
              <a:rPr lang="en-US" dirty="0"/>
              <a:t>3 lines 60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4184452"/>
            <a:ext cx="9288000" cy="1622622"/>
          </a:xfrm>
          <a:prstGeom prst="rect">
            <a:avLst/>
          </a:prstGeom>
        </p:spPr>
        <p:txBody>
          <a:bodyPr lIns="0" tIns="3492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sp>
        <p:nvSpPr>
          <p:cNvPr id="5" name="Footer Placeholder">
            <a:extLst>
              <a:ext uri="{FF2B5EF4-FFF2-40B4-BE49-F238E27FC236}">
                <a16:creationId xmlns:a16="http://schemas.microsoft.com/office/drawing/2014/main" id="{21031E7D-E514-484A-9CCD-52A9C2222261}"/>
              </a:ext>
            </a:extLst>
          </p:cNvPr>
          <p:cNvSpPr>
            <a:spLocks noGrp="1"/>
          </p:cNvSpPr>
          <p:nvPr>
            <p:ph type="ftr" sz="quarter" idx="10"/>
          </p:nvPr>
        </p:nvSpPr>
        <p:spPr>
          <a:xfrm>
            <a:off x="1059160" y="6310800"/>
            <a:ext cx="8640003" cy="547200"/>
          </a:xfrm>
        </p:spPr>
        <p:txBody>
          <a:bodyPr/>
          <a:lstStyle/>
          <a:p>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447F428C-5AA7-413C-A721-B7AADDF8B425}"/>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10" name="Siemens Logo">
            <a:extLst>
              <a:ext uri="{FF2B5EF4-FFF2-40B4-BE49-F238E27FC236}">
                <a16:creationId xmlns:a16="http://schemas.microsoft.com/office/drawing/2014/main" id="{9A561178-96D2-407A-94C5-91A37401F657}"/>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229485912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hapter title dark 40pt">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4"/>
            <a:ext cx="11376788" cy="246221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b="500"/>
            </a:stretch>
          </a:blipFill>
        </p:spPr>
        <p:txBody>
          <a:bodyPr wrap="square" rIns="0" bIns="0" anchor="t" anchorCtr="0">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a:t>
            </a:r>
            <a:br>
              <a:rPr lang="en-US" dirty="0"/>
            </a:br>
            <a:r>
              <a:rPr lang="en-US" dirty="0"/>
              <a:t>extra long headlines</a:t>
            </a:r>
            <a:br>
              <a:rPr lang="en-US" dirty="0"/>
            </a:br>
            <a:r>
              <a:rPr lang="en-US" dirty="0"/>
              <a:t>4 lines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3876677"/>
            <a:ext cx="9288000" cy="1930121"/>
          </a:xfrm>
          <a:prstGeom prst="rect">
            <a:avLst/>
          </a:prstGeom>
        </p:spPr>
        <p:txBody>
          <a:bodyPr lIns="0" tIns="3492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sp>
        <p:nvSpPr>
          <p:cNvPr id="5" name="Footer Placeholder">
            <a:extLst>
              <a:ext uri="{FF2B5EF4-FFF2-40B4-BE49-F238E27FC236}">
                <a16:creationId xmlns:a16="http://schemas.microsoft.com/office/drawing/2014/main" id="{1498F1A9-6241-4523-AFBC-C74F3AA4AC35}"/>
              </a:ext>
            </a:extLst>
          </p:cNvPr>
          <p:cNvSpPr>
            <a:spLocks noGrp="1"/>
          </p:cNvSpPr>
          <p:nvPr>
            <p:ph type="ftr" sz="quarter" idx="10"/>
          </p:nvPr>
        </p:nvSpPr>
        <p:spPr>
          <a:xfrm>
            <a:off x="1059160" y="6310800"/>
            <a:ext cx="8639240" cy="547200"/>
          </a:xfrm>
        </p:spPr>
        <p:txBody>
          <a:bodyPr/>
          <a:lstStyle/>
          <a:p>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267619FE-01EE-4013-B481-A8C505C5D26A}"/>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10" name="Siemens Logo">
            <a:extLst>
              <a:ext uri="{FF2B5EF4-FFF2-40B4-BE49-F238E27FC236}">
                <a16:creationId xmlns:a16="http://schemas.microsoft.com/office/drawing/2014/main" id="{9A561178-96D2-407A-94C5-91A37401F657}"/>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4163221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hapter title light 80pt">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3"/>
            <a:ext cx="11376788" cy="246221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b="700"/>
            </a:stretch>
          </a:blipFill>
        </p:spPr>
        <p:txBody>
          <a:bodyPr rIns="0" bIns="0" anchor="t" anchorCtr="0">
            <a:spAutoFit/>
          </a:bodyPr>
          <a:lstStyle>
            <a:lvl1pPr marL="540000">
              <a:lnSpc>
                <a:spcPct val="100000"/>
              </a:lnSpc>
              <a:defRPr sz="8000">
                <a:solidFill>
                  <a:schemeClr val="tx1"/>
                </a:solidFill>
              </a:defRPr>
            </a:lvl1pPr>
          </a:lstStyle>
          <a:p>
            <a:r>
              <a:rPr lang="en-US" dirty="0"/>
              <a:t>Click to edit Master title style 80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3876677"/>
            <a:ext cx="9288000" cy="1930398"/>
          </a:xfrm>
          <a:prstGeom prst="rect">
            <a:avLst/>
          </a:prstGeom>
        </p:spPr>
        <p:txBody>
          <a:bodyPr lIns="0" tIns="3492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r>
              <a:rPr lang="en-US" dirty="0"/>
              <a:t>Subhead for headline size 80 </a:t>
            </a:r>
            <a:r>
              <a:rPr lang="en-US" dirty="0" err="1"/>
              <a:t>pt</a:t>
            </a:r>
            <a:endParaRPr lang="en-US" dirty="0"/>
          </a:p>
        </p:txBody>
      </p:sp>
      <p:sp>
        <p:nvSpPr>
          <p:cNvPr id="5" name="Footer Placeholder">
            <a:extLst>
              <a:ext uri="{FF2B5EF4-FFF2-40B4-BE49-F238E27FC236}">
                <a16:creationId xmlns:a16="http://schemas.microsoft.com/office/drawing/2014/main" id="{EDBCA456-A643-45C8-9383-5A06099EB621}"/>
              </a:ext>
            </a:extLst>
          </p:cNvPr>
          <p:cNvSpPr>
            <a:spLocks noGrp="1"/>
          </p:cNvSpPr>
          <p:nvPr>
            <p:ph type="ftr" sz="quarter" idx="10"/>
          </p:nvPr>
        </p:nvSpPr>
        <p:spPr>
          <a:xfrm>
            <a:off x="1059160" y="6310800"/>
            <a:ext cx="8640003" cy="547200"/>
          </a:xfrm>
        </p:spPr>
        <p:txBody>
          <a:bodyPr/>
          <a:lstStyle/>
          <a:p>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5B05DC85-FD3C-4245-83A1-F6197CB9E08F}"/>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4FC1DCA2-253A-4E87-91E4-D402488C8D78}"/>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274400" y="6364800"/>
            <a:ext cx="1512000" cy="240408"/>
          </a:xfrm>
          <a:prstGeom prst="rect">
            <a:avLst/>
          </a:prstGeom>
        </p:spPr>
      </p:pic>
    </p:spTree>
    <p:extLst>
      <p:ext uri="{BB962C8B-B14F-4D97-AF65-F5344CB8AC3E}">
        <p14:creationId xmlns:p14="http://schemas.microsoft.com/office/powerpoint/2010/main" val="145511108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hapter title light 60pt">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3"/>
            <a:ext cx="11376788" cy="2769989"/>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b="500"/>
            </a:stretch>
          </a:blipFill>
        </p:spPr>
        <p:txBody>
          <a:bodyPr rIns="0" bIns="0" anchor="t" anchorCtr="0">
            <a:spAutoFit/>
          </a:bodyPr>
          <a:lstStyle>
            <a:lvl1pPr marL="414000">
              <a:lnSpc>
                <a:spcPct val="100000"/>
              </a:lnSpc>
              <a:defRPr sz="6000">
                <a:solidFill>
                  <a:schemeClr val="tx1"/>
                </a:solidFill>
              </a:defRPr>
            </a:lvl1pPr>
          </a:lstStyle>
          <a:p>
            <a:r>
              <a:rPr lang="en-US" dirty="0"/>
              <a:t>Click to edit </a:t>
            </a:r>
            <a:br>
              <a:rPr lang="en-US" dirty="0"/>
            </a:br>
            <a:r>
              <a:rPr lang="en-US" dirty="0"/>
              <a:t>Master title style</a:t>
            </a:r>
            <a:br>
              <a:rPr lang="en-US" dirty="0"/>
            </a:br>
            <a:r>
              <a:rPr lang="en-US" dirty="0"/>
              <a:t>3 lines 60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4184451"/>
            <a:ext cx="9288000" cy="1622623"/>
          </a:xfrm>
          <a:prstGeom prst="rect">
            <a:avLst/>
          </a:prstGeom>
        </p:spPr>
        <p:txBody>
          <a:bodyPr lIns="0" tIns="3492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sp>
        <p:nvSpPr>
          <p:cNvPr id="5" name="Footer Placeholder">
            <a:extLst>
              <a:ext uri="{FF2B5EF4-FFF2-40B4-BE49-F238E27FC236}">
                <a16:creationId xmlns:a16="http://schemas.microsoft.com/office/drawing/2014/main" id="{21031E7D-E514-484A-9CCD-52A9C2222261}"/>
              </a:ext>
            </a:extLst>
          </p:cNvPr>
          <p:cNvSpPr>
            <a:spLocks noGrp="1"/>
          </p:cNvSpPr>
          <p:nvPr>
            <p:ph type="ftr" sz="quarter" idx="10"/>
          </p:nvPr>
        </p:nvSpPr>
        <p:spPr>
          <a:xfrm>
            <a:off x="1059160" y="6310800"/>
            <a:ext cx="8640003" cy="547200"/>
          </a:xfrm>
        </p:spPr>
        <p:txBody>
          <a:bodyPr/>
          <a:lstStyle/>
          <a:p>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447F428C-5AA7-413C-A721-B7AADDF8B425}"/>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3543E2CC-A901-4194-A712-51CE520302B1}"/>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274400" y="6364800"/>
            <a:ext cx="1512000" cy="240408"/>
          </a:xfrm>
          <a:prstGeom prst="rect">
            <a:avLst/>
          </a:prstGeom>
        </p:spPr>
      </p:pic>
    </p:spTree>
    <p:extLst>
      <p:ext uri="{BB962C8B-B14F-4D97-AF65-F5344CB8AC3E}">
        <p14:creationId xmlns:p14="http://schemas.microsoft.com/office/powerpoint/2010/main" val="39439022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Deep Blue 40pt">
    <p:bg>
      <p:bgRef idx="1001">
        <a:schemeClr val="bg2"/>
      </p:bgRef>
    </p:bg>
    <p:spTree>
      <p:nvGrpSpPr>
        <p:cNvPr id="1" name=""/>
        <p:cNvGrpSpPr/>
        <p:nvPr/>
      </p:nvGrpSpPr>
      <p:grpSpPr>
        <a:xfrm>
          <a:off x="0" y="0"/>
          <a:ext cx="0" cy="0"/>
          <a:chOff x="0" y="0"/>
          <a:chExt cx="0" cy="0"/>
        </a:xfrm>
      </p:grpSpPr>
      <p:pic>
        <p:nvPicPr>
          <p:cNvPr id="7" name="Cognisphere" descr="A picture containing light, star&#10;&#10;Description automatically generated">
            <a:extLst>
              <a:ext uri="{FF2B5EF4-FFF2-40B4-BE49-F238E27FC236}">
                <a16:creationId xmlns:a16="http://schemas.microsoft.com/office/drawing/2014/main" id="{AA220E05-4C1E-4F58-BFC0-57C07A95F703}"/>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2000" cy="6858000"/>
          </a:xfrm>
          <a:prstGeom prst="rect">
            <a:avLst/>
          </a:prstGeom>
        </p:spPr>
      </p:pic>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3"/>
            <a:ext cx="9288000" cy="2462213"/>
          </a:xfrm>
          <a:blipFill dpi="0"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b="500"/>
            </a:stretch>
          </a:blipFill>
        </p:spPr>
        <p:txBody>
          <a:bodyPr wrap="square" rIns="0" bIns="0" anchor="t" anchorCtr="0">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a:t>
            </a:r>
            <a:br>
              <a:rPr lang="en-US" dirty="0"/>
            </a:br>
            <a:r>
              <a:rPr lang="en-US" dirty="0"/>
              <a:t>extra long headlines</a:t>
            </a:r>
            <a:br>
              <a:rPr lang="en-US" dirty="0"/>
            </a:br>
            <a:r>
              <a:rPr lang="en-US" dirty="0"/>
              <a:t>4 lines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3876675"/>
            <a:ext cx="9288000" cy="1930123"/>
          </a:xfrm>
          <a:prstGeom prst="rect">
            <a:avLst/>
          </a:prstGeom>
        </p:spPr>
        <p:txBody>
          <a:bodyPr lIns="0" tIns="3492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sp>
        <p:nvSpPr>
          <p:cNvPr id="2" name="Footer Placeholder">
            <a:extLst>
              <a:ext uri="{FF2B5EF4-FFF2-40B4-BE49-F238E27FC236}">
                <a16:creationId xmlns:a16="http://schemas.microsoft.com/office/drawing/2014/main" id="{36983F93-FD6F-4DAC-8F23-D4EF00A04206}"/>
              </a:ext>
            </a:extLst>
          </p:cNvPr>
          <p:cNvSpPr>
            <a:spLocks noGrp="1"/>
          </p:cNvSpPr>
          <p:nvPr>
            <p:ph type="ftr" sz="quarter" idx="12"/>
          </p:nvPr>
        </p:nvSpPr>
        <p:spPr>
          <a:xfrm>
            <a:off x="411163" y="6310800"/>
            <a:ext cx="9288000" cy="547200"/>
          </a:xfrm>
        </p:spPr>
        <p:txBody>
          <a:bodyPr/>
          <a:lstStyle>
            <a:lvl1pPr>
              <a:lnSpc>
                <a:spcPct val="100000"/>
              </a:lnSpc>
              <a:defRPr/>
            </a:lvl1pPr>
          </a:lstStyle>
          <a:p>
            <a:r>
              <a:rPr lang="en-US"/>
              <a:t>Restricted | © Siemens 2020 | Steffen Franke, Raika Schneider | SFS PS-EA CRO RP | 2021-01-15</a:t>
            </a:r>
            <a:endParaRPr lang="en-US" dirty="0"/>
          </a:p>
        </p:txBody>
      </p:sp>
      <p:pic>
        <p:nvPicPr>
          <p:cNvPr id="10" name="Siemens Logo">
            <a:extLst>
              <a:ext uri="{FF2B5EF4-FFF2-40B4-BE49-F238E27FC236}">
                <a16:creationId xmlns:a16="http://schemas.microsoft.com/office/drawing/2014/main" id="{9A561178-96D2-407A-94C5-91A37401F657}"/>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20249615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hapter title light 40pt">
    <p:bg>
      <p:bgRef idx="1001">
        <a:schemeClr val="bg2"/>
      </p:bgRef>
    </p:bg>
    <p:spTree>
      <p:nvGrpSpPr>
        <p:cNvPr id="1" name=""/>
        <p:cNvGrpSpPr/>
        <p:nvPr/>
      </p:nvGrpSpPr>
      <p:grpSpPr>
        <a:xfrm>
          <a:off x="0" y="0"/>
          <a:ext cx="0" cy="0"/>
          <a:chOff x="0" y="0"/>
          <a:chExt cx="0" cy="0"/>
        </a:xfrm>
      </p:grpSpPr>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399" y="1414463"/>
            <a:ext cx="11370437" cy="246221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b="500"/>
            </a:stretch>
          </a:blipFill>
        </p:spPr>
        <p:txBody>
          <a:bodyPr wrap="square" rIns="0" bIns="0" anchor="t" anchorCtr="0">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a:t>
            </a:r>
            <a:br>
              <a:rPr lang="en-US" dirty="0"/>
            </a:br>
            <a:r>
              <a:rPr lang="en-US" dirty="0"/>
              <a:t>extra long headlines</a:t>
            </a:r>
            <a:br>
              <a:rPr lang="en-US" dirty="0"/>
            </a:br>
            <a:r>
              <a:rPr lang="en-US" dirty="0"/>
              <a:t>4 lines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3876675"/>
            <a:ext cx="9288000" cy="1930123"/>
          </a:xfrm>
          <a:prstGeom prst="rect">
            <a:avLst/>
          </a:prstGeom>
        </p:spPr>
        <p:txBody>
          <a:bodyPr lIns="0" tIns="3492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sp>
        <p:nvSpPr>
          <p:cNvPr id="5" name="Footer Placeholder">
            <a:extLst>
              <a:ext uri="{FF2B5EF4-FFF2-40B4-BE49-F238E27FC236}">
                <a16:creationId xmlns:a16="http://schemas.microsoft.com/office/drawing/2014/main" id="{1498F1A9-6241-4523-AFBC-C74F3AA4AC35}"/>
              </a:ext>
            </a:extLst>
          </p:cNvPr>
          <p:cNvSpPr>
            <a:spLocks noGrp="1"/>
          </p:cNvSpPr>
          <p:nvPr>
            <p:ph type="ftr" sz="quarter" idx="10"/>
          </p:nvPr>
        </p:nvSpPr>
        <p:spPr>
          <a:xfrm>
            <a:off x="1059160" y="6310800"/>
            <a:ext cx="8639240" cy="547200"/>
          </a:xfrm>
        </p:spPr>
        <p:txBody>
          <a:bodyPr/>
          <a:lstStyle/>
          <a:p>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267619FE-01EE-4013-B481-A8C505C5D26A}"/>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2A2349A4-4A97-42CC-AE59-7EDEE385EDFA}"/>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0274400" y="6364800"/>
            <a:ext cx="1512000" cy="240408"/>
          </a:xfrm>
          <a:prstGeom prst="rect">
            <a:avLst/>
          </a:prstGeom>
        </p:spPr>
      </p:pic>
    </p:spTree>
    <p:extLst>
      <p:ext uri="{BB962C8B-B14F-4D97-AF65-F5344CB8AC3E}">
        <p14:creationId xmlns:p14="http://schemas.microsoft.com/office/powerpoint/2010/main" val="38680367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Index / Agenda">
    <p:spTree>
      <p:nvGrpSpPr>
        <p:cNvPr id="1" name=""/>
        <p:cNvGrpSpPr/>
        <p:nvPr/>
      </p:nvGrpSpPr>
      <p:grpSpPr>
        <a:xfrm>
          <a:off x="0" y="0"/>
          <a:ext cx="0" cy="0"/>
          <a:chOff x="0" y="0"/>
          <a:chExt cx="0" cy="0"/>
        </a:xfrm>
      </p:grpSpPr>
      <p:pic>
        <p:nvPicPr>
          <p:cNvPr id="8" name="Cognisphere" descr="A picture containing chart&#10;&#10;Description automatically generated">
            <a:extLst>
              <a:ext uri="{FF2B5EF4-FFF2-40B4-BE49-F238E27FC236}">
                <a16:creationId xmlns:a16="http://schemas.microsoft.com/office/drawing/2014/main" id="{FEC69F24-2876-47B9-A4B6-0ADE800ECDDB}"/>
              </a:ext>
            </a:extLst>
          </p:cNvPr>
          <p:cNvPicPr>
            <a:picLocks noChangeAspect="1"/>
          </p:cNvPicPr>
          <p:nvPr userDrawn="1"/>
        </p:nvPicPr>
        <p:blipFill rotWithShape="1">
          <a:blip r:embed="rId2" cstate="print">
            <a:alphaModFix amt="60000"/>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a:extLst>
              <a:ext uri="{FF2B5EF4-FFF2-40B4-BE49-F238E27FC236}">
                <a16:creationId xmlns:a16="http://schemas.microsoft.com/office/drawing/2014/main" id="{5CDB9E4A-37E0-45B2-BC93-C2EC503FB8F7}"/>
              </a:ext>
            </a:extLst>
          </p:cNvPr>
          <p:cNvSpPr>
            <a:spLocks noGrp="1"/>
          </p:cNvSpPr>
          <p:nvPr>
            <p:ph type="title"/>
          </p:nvPr>
        </p:nvSpPr>
        <p:spPr>
          <a:xfrm>
            <a:off x="410400" y="478800"/>
            <a:ext cx="5904675" cy="576000"/>
          </a:xfrm>
        </p:spPr>
        <p:txBody>
          <a:bodyPr/>
          <a:lstStyle/>
          <a:p>
            <a:r>
              <a:rPr lang="en-US" dirty="0"/>
              <a:t>Click to edit Master title style</a:t>
            </a:r>
          </a:p>
        </p:txBody>
      </p:sp>
      <p:sp>
        <p:nvSpPr>
          <p:cNvPr id="4" name="Copy">
            <a:extLst>
              <a:ext uri="{FF2B5EF4-FFF2-40B4-BE49-F238E27FC236}">
                <a16:creationId xmlns:a16="http://schemas.microsoft.com/office/drawing/2014/main" id="{0E701EC8-7FC1-42BE-915D-048C74A40E0C}"/>
              </a:ext>
            </a:extLst>
          </p:cNvPr>
          <p:cNvSpPr>
            <a:spLocks noGrp="1"/>
          </p:cNvSpPr>
          <p:nvPr>
            <p:ph type="body" sz="quarter" idx="12"/>
          </p:nvPr>
        </p:nvSpPr>
        <p:spPr>
          <a:xfrm>
            <a:off x="411163" y="1414463"/>
            <a:ext cx="5903912" cy="4751387"/>
          </a:xfrm>
        </p:spPr>
        <p:txBody>
          <a:bodyPr/>
          <a:lstStyle>
            <a:lvl1pPr>
              <a:spcAft>
                <a:spcPts val="900"/>
              </a:spcAft>
              <a:tabLst>
                <a:tab pos="5902325" algn="r"/>
              </a:tabLst>
              <a:defRPr/>
            </a:lvl1pPr>
            <a:lvl2pPr>
              <a:spcAft>
                <a:spcPts val="900"/>
              </a:spcAft>
              <a:tabLst>
                <a:tab pos="5902325" algn="r"/>
              </a:tabLst>
              <a:defRPr/>
            </a:lvl2pPr>
            <a:lvl3pPr marL="180000">
              <a:spcAft>
                <a:spcPts val="900"/>
              </a:spcAft>
              <a:tabLst>
                <a:tab pos="5902325" algn="r"/>
              </a:tabLst>
              <a:defRPr b="1"/>
            </a:lvl3pPr>
            <a:lvl4pPr marL="360000">
              <a:spcAft>
                <a:spcPts val="900"/>
              </a:spcAft>
              <a:tabLst>
                <a:tab pos="5902325" algn="r"/>
              </a:tabLst>
              <a:defRPr/>
            </a:lvl4pPr>
            <a:lvl5pPr marL="360000">
              <a:spcAft>
                <a:spcPts val="900"/>
              </a:spcAft>
              <a:tabLst>
                <a:tab pos="5902325" algn="r"/>
              </a:tabLst>
              <a:defRPr b="1"/>
            </a:lvl5pPr>
            <a:lvl6pPr marL="180000">
              <a:spcAft>
                <a:spcPts val="600"/>
              </a:spcAft>
              <a:tabLst>
                <a:tab pos="5902325" algn="r"/>
              </a:tabLst>
              <a:defRPr sz="1600"/>
            </a:lvl6pPr>
            <a:lvl7pPr marL="180000">
              <a:spcAft>
                <a:spcPts val="600"/>
              </a:spcAft>
              <a:tabLst>
                <a:tab pos="5902325" algn="r"/>
              </a:tabLst>
              <a:defRPr sz="1600" b="1"/>
            </a:lvl7pPr>
            <a:lvl8pPr marL="360000">
              <a:spcAft>
                <a:spcPts val="600"/>
              </a:spcAft>
              <a:tabLst>
                <a:tab pos="5902325" algn="r"/>
              </a:tabLst>
              <a:defRPr sz="1600"/>
            </a:lvl8pPr>
            <a:lvl9pPr marL="360000">
              <a:spcAft>
                <a:spcPts val="600"/>
              </a:spcAft>
              <a:tabLst>
                <a:tab pos="5902325" algn="r"/>
              </a:tabLst>
              <a:defRPr sz="1600" b="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Footer Placeholder">
            <a:extLst>
              <a:ext uri="{FF2B5EF4-FFF2-40B4-BE49-F238E27FC236}">
                <a16:creationId xmlns:a16="http://schemas.microsoft.com/office/drawing/2014/main" id="{8C6E0B19-DC70-4D19-9A56-05E87567F196}"/>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10" name="Slide Number Placeholder">
            <a:extLst>
              <a:ext uri="{FF2B5EF4-FFF2-40B4-BE49-F238E27FC236}">
                <a16:creationId xmlns:a16="http://schemas.microsoft.com/office/drawing/2014/main" id="{D3DF1D7C-B467-46E9-B036-83EC1DBE711C}"/>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E73DB6A8-F91C-4B87-ACAA-19A2D5EA21EF}"/>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643747429"/>
      </p:ext>
    </p:extLst>
  </p:cSld>
  <p:clrMapOvr>
    <a:masterClrMapping/>
  </p:clrMapOvr>
  <p:extLst>
    <p:ext uri="{DCECCB84-F9BA-43D5-87BE-67443E8EF086}">
      <p15:sldGuideLst xmlns:p15="http://schemas.microsoft.com/office/powerpoint/2012/main">
        <p15:guide id="1" pos="259">
          <p15:clr>
            <a:srgbClr val="65CEFF"/>
          </p15:clr>
        </p15:guide>
        <p15:guide id="5" pos="3978">
          <p15:clr>
            <a:srgbClr val="65CEFF"/>
          </p15:clr>
        </p15:guide>
        <p15:guide id="9" pos="6472">
          <p15:clr>
            <a:srgbClr val="65CEFF"/>
          </p15:clr>
        </p15:guide>
        <p15:guide id="10" pos="7425">
          <p15:clr>
            <a:srgbClr val="65CEFF"/>
          </p15:clr>
        </p15:guide>
        <p15:guide id="11" orient="horz" pos="302">
          <p15:clr>
            <a:srgbClr val="65CEFF"/>
          </p15:clr>
        </p15:guide>
        <p15:guide id="12" orient="horz" pos="664">
          <p15:clr>
            <a:srgbClr val="65CEFF"/>
          </p15:clr>
        </p15:guide>
        <p15:guide id="13" orient="horz" pos="891">
          <p15:clr>
            <a:srgbClr val="65CEFF"/>
          </p15:clr>
        </p15:guide>
        <p15:guide id="14" orient="horz" pos="2206">
          <p15:clr>
            <a:srgbClr val="65CEFF"/>
          </p15:clr>
        </p15:guide>
        <p15:guide id="15" orient="horz" pos="2343">
          <p15:clr>
            <a:srgbClr val="65CEFF"/>
          </p15:clr>
        </p15:guide>
        <p15:guide id="16" orient="horz" pos="3658">
          <p15:clr>
            <a:srgbClr val="65CEFF"/>
          </p15:clr>
        </p15:guide>
        <p15:guide id="17" orient="horz" pos="3885">
          <p15:clr>
            <a:srgbClr val="65CEFF"/>
          </p15:clr>
        </p15:guide>
        <p15:guide id="18" orient="horz" pos="4157">
          <p15:clr>
            <a:srgbClr val="65CEFF"/>
          </p15:clr>
        </p15:guide>
        <p15:guide id="19" pos="4248">
          <p15:clr>
            <a:srgbClr val="65CEFF"/>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 of contents / Agenda">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CDB9E4A-37E0-45B2-BC93-C2EC503FB8F7}"/>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5" name="Footer Placeholder">
            <a:extLst>
              <a:ext uri="{FF2B5EF4-FFF2-40B4-BE49-F238E27FC236}">
                <a16:creationId xmlns:a16="http://schemas.microsoft.com/office/drawing/2014/main" id="{16495290-0795-4AB1-8AEA-2BB786783622}"/>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E8FC1C65-873A-4B8F-BB57-51EEBC35A1A9}"/>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863976F1-B9C2-4217-A36A-7F1DCFF6EE2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635188" y="6418800"/>
            <a:ext cx="1152000" cy="183168"/>
          </a:xfrm>
          <a:prstGeom prst="rect">
            <a:avLst/>
          </a:prstGeom>
        </p:spPr>
      </p:pic>
    </p:spTree>
    <p:extLst>
      <p:ext uri="{BB962C8B-B14F-4D97-AF65-F5344CB8AC3E}">
        <p14:creationId xmlns:p14="http://schemas.microsoft.com/office/powerpoint/2010/main" val="67482363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9" pos="6472">
          <p15:clr>
            <a:srgbClr val="65CEFF"/>
          </p15:clr>
        </p15:guide>
        <p15:guide id="10" pos="7425">
          <p15:clr>
            <a:srgbClr val="65CEFF"/>
          </p15:clr>
        </p15:guide>
        <p15:guide id="11" orient="horz" pos="302">
          <p15:clr>
            <a:srgbClr val="65CEFF"/>
          </p15:clr>
        </p15:guide>
        <p15:guide id="12" orient="horz" pos="664">
          <p15:clr>
            <a:srgbClr val="65CEFF"/>
          </p15:clr>
        </p15:guide>
        <p15:guide id="13" orient="horz" pos="891">
          <p15:clr>
            <a:srgbClr val="65CEFF"/>
          </p15:clr>
        </p15:guide>
        <p15:guide id="16" orient="horz" pos="3658">
          <p15:clr>
            <a:srgbClr val="65CEFF"/>
          </p15:clr>
        </p15:guide>
        <p15:guide id="17" orient="horz" pos="3885">
          <p15:clr>
            <a:srgbClr val="65CEFF"/>
          </p15:clr>
        </p15:guide>
        <p15:guide id="18" orient="horz" pos="4157">
          <p15:clr>
            <a:srgbClr val="65CEFF"/>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CDB9E4A-37E0-45B2-BC93-C2EC503FB8F7}"/>
              </a:ext>
            </a:extLst>
          </p:cNvPr>
          <p:cNvSpPr>
            <a:spLocks noGrp="1"/>
          </p:cNvSpPr>
          <p:nvPr>
            <p:ph type="title"/>
          </p:nvPr>
        </p:nvSpPr>
        <p:spPr/>
        <p:txBody>
          <a:bodyPr/>
          <a:lstStyle/>
          <a:p>
            <a:r>
              <a:rPr lang="en-US" dirty="0"/>
              <a:t>Click to edit Master title style</a:t>
            </a:r>
          </a:p>
        </p:txBody>
      </p:sp>
      <p:sp>
        <p:nvSpPr>
          <p:cNvPr id="9" name="Footer Placeholder">
            <a:extLst>
              <a:ext uri="{FF2B5EF4-FFF2-40B4-BE49-F238E27FC236}">
                <a16:creationId xmlns:a16="http://schemas.microsoft.com/office/drawing/2014/main" id="{8C6E0B19-DC70-4D19-9A56-05E87567F196}"/>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10" name="Slide Number Placeholder">
            <a:extLst>
              <a:ext uri="{FF2B5EF4-FFF2-40B4-BE49-F238E27FC236}">
                <a16:creationId xmlns:a16="http://schemas.microsoft.com/office/drawing/2014/main" id="{D3DF1D7C-B467-46E9-B036-83EC1DBE711C}"/>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E73DB6A8-F91C-4B87-ACAA-19A2D5EA21EF}"/>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2943002918"/>
      </p:ext>
    </p:extLst>
  </p:cSld>
  <p:clrMapOvr>
    <a:masterClrMapping/>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4"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ree Content without logo">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CDB9E4A-37E0-45B2-BC93-C2EC503FB8F7}"/>
              </a:ext>
            </a:extLst>
          </p:cNvPr>
          <p:cNvSpPr>
            <a:spLocks noGrp="1"/>
          </p:cNvSpPr>
          <p:nvPr>
            <p:ph type="title"/>
          </p:nvPr>
        </p:nvSpPr>
        <p:spPr/>
        <p:txBody>
          <a:bodyPr/>
          <a:lstStyle/>
          <a:p>
            <a:r>
              <a:rPr lang="en-US" dirty="0"/>
              <a:t>Click to edit Master title style</a:t>
            </a:r>
          </a:p>
        </p:txBody>
      </p:sp>
      <p:sp>
        <p:nvSpPr>
          <p:cNvPr id="9" name="Footer Placeholder">
            <a:extLst>
              <a:ext uri="{FF2B5EF4-FFF2-40B4-BE49-F238E27FC236}">
                <a16:creationId xmlns:a16="http://schemas.microsoft.com/office/drawing/2014/main" id="{8C6E0B19-DC70-4D19-9A56-05E87567F196}"/>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10" name="Slide Number Placeholder">
            <a:extLst>
              <a:ext uri="{FF2B5EF4-FFF2-40B4-BE49-F238E27FC236}">
                <a16:creationId xmlns:a16="http://schemas.microsoft.com/office/drawing/2014/main" id="{D3DF1D7C-B467-46E9-B036-83EC1DBE711C}"/>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2968626746"/>
      </p:ext>
    </p:extLst>
  </p:cSld>
  <p:clrMapOvr>
    <a:masterClrMapping/>
  </p:clrMapOvr>
  <p:extLst>
    <p:ext uri="{DCECCB84-F9BA-43D5-87BE-67443E8EF086}">
      <p15:sldGuideLst xmlns:p15="http://schemas.microsoft.com/office/powerpoint/2012/main">
        <p15:guide id="1" pos="259">
          <p15:clr>
            <a:srgbClr val="65CEFF"/>
          </p15:clr>
        </p15:guide>
        <p15:guide id="2" pos="2526">
          <p15:clr>
            <a:srgbClr val="65CEFF"/>
          </p15:clr>
        </p15:guide>
        <p15:guide id="3" pos="2708">
          <p15:clr>
            <a:srgbClr val="65CEFF"/>
          </p15:clr>
        </p15:guide>
        <p15:guide id="4" pos="3705">
          <p15:clr>
            <a:srgbClr val="65CEFF"/>
          </p15:clr>
        </p15:guide>
        <p15:guide id="5" pos="3978">
          <p15:clr>
            <a:srgbClr val="65CEFF"/>
          </p15:clr>
        </p15:guide>
        <p15:guide id="7" pos="4975">
          <p15:clr>
            <a:srgbClr val="65CEFF"/>
          </p15:clr>
        </p15:guide>
        <p15:guide id="8" pos="5157">
          <p15:clr>
            <a:srgbClr val="65CEFF"/>
          </p15:clr>
        </p15:guide>
        <p15:guide id="9" pos="6472">
          <p15:clr>
            <a:srgbClr val="65CEFF"/>
          </p15:clr>
        </p15:guide>
        <p15:guide id="10" pos="7425">
          <p15:clr>
            <a:srgbClr val="65CEFF"/>
          </p15:clr>
        </p15:guide>
        <p15:guide id="11" orient="horz" pos="302">
          <p15:clr>
            <a:srgbClr val="65CEFF"/>
          </p15:clr>
        </p15:guide>
        <p15:guide id="12" orient="horz" pos="664">
          <p15:clr>
            <a:srgbClr val="65CEFF"/>
          </p15:clr>
        </p15:guide>
        <p15:guide id="13" orient="horz" pos="891">
          <p15:clr>
            <a:srgbClr val="65CEFF"/>
          </p15:clr>
        </p15:guide>
        <p15:guide id="14" orient="horz" pos="2206">
          <p15:clr>
            <a:srgbClr val="65CEFF"/>
          </p15:clr>
        </p15:guide>
        <p15:guide id="15" orient="horz" pos="2343">
          <p15:clr>
            <a:srgbClr val="65CEFF"/>
          </p15:clr>
        </p15:guide>
        <p15:guide id="16" orient="horz" pos="3658">
          <p15:clr>
            <a:srgbClr val="65CEFF"/>
          </p15:clr>
        </p15:guide>
        <p15:guide id="17" orient="horz" pos="3885">
          <p15:clr>
            <a:srgbClr val="65CEFF"/>
          </p15:clr>
        </p15:guide>
        <p15:guide id="18" orient="horz" pos="4157">
          <p15:clr>
            <a:srgbClr val="65CEFF"/>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large image">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1CAAD1C1-677B-4ED7-96BE-27B1141D53D5}"/>
              </a:ext>
            </a:extLst>
          </p:cNvPr>
          <p:cNvSpPr>
            <a:spLocks noGrp="1"/>
          </p:cNvSpPr>
          <p:nvPr>
            <p:ph type="pic" sz="quarter" idx="12" hasCustomPrompt="1"/>
          </p:nvPr>
        </p:nvSpPr>
        <p:spPr>
          <a:xfrm>
            <a:off x="0" y="1"/>
            <a:ext cx="12192000" cy="6167438"/>
          </a:xfrm>
          <a:solidFill>
            <a:schemeClr val="accent1"/>
          </a:solidFill>
        </p:spPr>
        <p:txBody>
          <a:bodyPr lIns="144000" tIns="108000" rIns="144000" bIns="108000"/>
          <a:lstStyle>
            <a:lvl1pPr marL="0" indent="0">
              <a:buNone/>
              <a:defRPr>
                <a:solidFill>
                  <a:schemeClr val="bg1"/>
                </a:solidFill>
              </a:defRPr>
            </a:lvl1pPr>
          </a:lstStyle>
          <a:p>
            <a:r>
              <a:rPr lang="en-US" noProof="0" dirty="0"/>
              <a:t>Full size picture</a:t>
            </a:r>
          </a:p>
        </p:txBody>
      </p:sp>
      <p:sp>
        <p:nvSpPr>
          <p:cNvPr id="2" name="Title">
            <a:extLst>
              <a:ext uri="{FF2B5EF4-FFF2-40B4-BE49-F238E27FC236}">
                <a16:creationId xmlns:a16="http://schemas.microsoft.com/office/drawing/2014/main" id="{3F142F7C-7BE3-40CB-8C53-6F7533073558}"/>
              </a:ext>
            </a:extLst>
          </p:cNvPr>
          <p:cNvSpPr>
            <a:spLocks noGrp="1"/>
          </p:cNvSpPr>
          <p:nvPr>
            <p:ph type="title" hasCustomPrompt="1"/>
          </p:nvPr>
        </p:nvSpPr>
        <p:spPr>
          <a:xfrm>
            <a:off x="1022400" y="1054100"/>
            <a:ext cx="9252000" cy="1491868"/>
          </a:xfrm>
          <a:noFill/>
        </p:spPr>
        <p:txBody>
          <a:bodyPr wrap="square" rIns="0" bIns="0" anchor="t">
            <a:spAutoFit/>
          </a:bodyPr>
          <a:lstStyle>
            <a:lvl1pPr marL="0">
              <a:lnSpc>
                <a:spcPct val="100000"/>
              </a:lnSpc>
              <a:defRPr sz="4800">
                <a:solidFill>
                  <a:schemeClr val="tx1"/>
                </a:solidFill>
              </a:defRPr>
            </a:lvl1pPr>
          </a:lstStyle>
          <a:p>
            <a:r>
              <a:rPr lang="en-US" dirty="0"/>
              <a:t>Click to edit </a:t>
            </a:r>
            <a:br>
              <a:rPr lang="en-US" dirty="0"/>
            </a:br>
            <a:r>
              <a:rPr lang="en-US" dirty="0"/>
              <a:t>Master title style</a:t>
            </a:r>
          </a:p>
        </p:txBody>
      </p:sp>
      <p:sp>
        <p:nvSpPr>
          <p:cNvPr id="4" name="Footer Placeholder">
            <a:extLst>
              <a:ext uri="{FF2B5EF4-FFF2-40B4-BE49-F238E27FC236}">
                <a16:creationId xmlns:a16="http://schemas.microsoft.com/office/drawing/2014/main" id="{F80D0117-50BB-4A8D-AD28-794FFDA35404}"/>
              </a:ext>
            </a:extLst>
          </p:cNvPr>
          <p:cNvSpPr>
            <a:spLocks noGrp="1"/>
          </p:cNvSpPr>
          <p:nvPr>
            <p:ph type="ftr" sz="quarter" idx="16"/>
          </p:nvPr>
        </p:nvSpPr>
        <p:spPr/>
        <p:txBody>
          <a:bodyPr/>
          <a:lstStyle/>
          <a:p>
            <a:pPr>
              <a:lnSpc>
                <a:spcPct val="100000"/>
              </a:lnSpc>
            </a:pPr>
            <a:r>
              <a:rPr lang="en-US"/>
              <a:t>Restricted | © Siemens 2020 | Steffen Franke, Raika Schneider | SFS PS-EA CRO RP | 2021-01-15</a:t>
            </a:r>
            <a:endParaRPr lang="en-US" dirty="0"/>
          </a:p>
        </p:txBody>
      </p:sp>
      <p:sp>
        <p:nvSpPr>
          <p:cNvPr id="5" name="Slide Number Placeholder">
            <a:extLst>
              <a:ext uri="{FF2B5EF4-FFF2-40B4-BE49-F238E27FC236}">
                <a16:creationId xmlns:a16="http://schemas.microsoft.com/office/drawing/2014/main" id="{79F3E7D3-5B15-444A-88AC-9161D47F12FD}"/>
              </a:ext>
            </a:extLst>
          </p:cNvPr>
          <p:cNvSpPr>
            <a:spLocks noGrp="1"/>
          </p:cNvSpPr>
          <p:nvPr>
            <p:ph type="sldNum" sz="quarter" idx="17"/>
          </p:nvPr>
        </p:nvSpPr>
        <p:spPr/>
        <p:txBody>
          <a:bodyPr/>
          <a:lstStyle/>
          <a:p>
            <a:r>
              <a:rPr lang="en-US"/>
              <a:t>Page </a:t>
            </a:r>
            <a:fld id="{15EBE321-CBB1-4E91-BD14-37C8D44326FB}" type="slidenum">
              <a:rPr lang="en-US" smtClean="0"/>
              <a:pPr/>
              <a:t>‹#›</a:t>
            </a:fld>
            <a:endParaRPr lang="en-US" dirty="0"/>
          </a:p>
        </p:txBody>
      </p:sp>
      <p:pic>
        <p:nvPicPr>
          <p:cNvPr id="9" name="Siemens Logo">
            <a:extLst>
              <a:ext uri="{FF2B5EF4-FFF2-40B4-BE49-F238E27FC236}">
                <a16:creationId xmlns:a16="http://schemas.microsoft.com/office/drawing/2014/main" id="{30251D14-AF6A-4279-B0A9-69FD9519EA58}"/>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2009199822"/>
      </p:ext>
    </p:extLst>
  </p:cSld>
  <p:clrMapOvr>
    <a:masterClrMapping/>
  </p:clrMapOvr>
  <p:extLst>
    <p:ext uri="{DCECCB84-F9BA-43D5-87BE-67443E8EF086}">
      <p15:sldGuideLst xmlns:p15="http://schemas.microsoft.com/office/powerpoint/2012/main">
        <p15:guide id="1" pos="259" userDrawn="1">
          <p15:clr>
            <a:srgbClr val="65CEFF"/>
          </p15:clr>
        </p15:guide>
        <p15:guide id="9" pos="6472" userDrawn="1">
          <p15:clr>
            <a:srgbClr val="65CEFF"/>
          </p15:clr>
        </p15:guide>
        <p15:guide id="10" pos="7425" userDrawn="1">
          <p15:clr>
            <a:srgbClr val="65CEFF"/>
          </p15:clr>
        </p15:guide>
        <p15:guide id="12" orient="horz" pos="664"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 image (Text spotlight)">
    <p:spTree>
      <p:nvGrpSpPr>
        <p:cNvPr id="1" name=""/>
        <p:cNvGrpSpPr/>
        <p:nvPr/>
      </p:nvGrpSpPr>
      <p:grpSpPr>
        <a:xfrm>
          <a:off x="0" y="0"/>
          <a:ext cx="0" cy="0"/>
          <a:chOff x="0" y="0"/>
          <a:chExt cx="0" cy="0"/>
        </a:xfrm>
      </p:grpSpPr>
      <p:sp>
        <p:nvSpPr>
          <p:cNvPr id="14" name="Picture Placeholder">
            <a:extLst>
              <a:ext uri="{FF2B5EF4-FFF2-40B4-BE49-F238E27FC236}">
                <a16:creationId xmlns:a16="http://schemas.microsoft.com/office/drawing/2014/main" id="{1CAAD1C1-677B-4ED7-96BE-27B1141D53D5}"/>
              </a:ext>
            </a:extLst>
          </p:cNvPr>
          <p:cNvSpPr>
            <a:spLocks noGrp="1"/>
          </p:cNvSpPr>
          <p:nvPr>
            <p:ph type="pic" sz="quarter" idx="12" hasCustomPrompt="1"/>
          </p:nvPr>
        </p:nvSpPr>
        <p:spPr>
          <a:xfrm>
            <a:off x="0" y="1"/>
            <a:ext cx="7611160" cy="6167438"/>
          </a:xfrm>
          <a:solidFill>
            <a:schemeClr val="accent1"/>
          </a:solidFill>
        </p:spPr>
        <p:txBody>
          <a:bodyPr lIns="144000" tIns="108000" rIns="144000" bIns="108000"/>
          <a:lstStyle>
            <a:lvl1pPr marL="0" indent="0">
              <a:buNone/>
              <a:defRPr>
                <a:solidFill>
                  <a:schemeClr val="bg1"/>
                </a:solidFill>
              </a:defRPr>
            </a:lvl1pPr>
          </a:lstStyle>
          <a:p>
            <a:r>
              <a:rPr lang="en-US" noProof="0" dirty="0"/>
              <a:t>Picture</a:t>
            </a:r>
          </a:p>
        </p:txBody>
      </p:sp>
      <p:sp>
        <p:nvSpPr>
          <p:cNvPr id="2" name="Title">
            <a:extLst>
              <a:ext uri="{FF2B5EF4-FFF2-40B4-BE49-F238E27FC236}">
                <a16:creationId xmlns:a16="http://schemas.microsoft.com/office/drawing/2014/main" id="{AFFC798E-B633-4D30-A7C1-DC796BD8887A}"/>
              </a:ext>
            </a:extLst>
          </p:cNvPr>
          <p:cNvSpPr>
            <a:spLocks noGrp="1"/>
          </p:cNvSpPr>
          <p:nvPr>
            <p:ph type="title" hasCustomPrompt="1"/>
          </p:nvPr>
        </p:nvSpPr>
        <p:spPr>
          <a:xfrm>
            <a:off x="1022400" y="1054100"/>
            <a:ext cx="6156275" cy="2215991"/>
          </a:xfrm>
          <a:noFill/>
        </p:spPr>
        <p:txBody>
          <a:bodyPr wrap="square" rIns="0" bIns="0" anchor="t">
            <a:spAutoFit/>
          </a:bodyPr>
          <a:lstStyle>
            <a:lvl1pPr marL="0">
              <a:lnSpc>
                <a:spcPct val="100000"/>
              </a:lnSpc>
              <a:defRPr sz="4800">
                <a:solidFill>
                  <a:schemeClr val="tx1"/>
                </a:solidFill>
              </a:defRPr>
            </a:lvl1pPr>
          </a:lstStyle>
          <a:p>
            <a:r>
              <a:rPr lang="en-US" dirty="0"/>
              <a:t>Click to edit </a:t>
            </a:r>
            <a:br>
              <a:rPr lang="en-US" dirty="0"/>
            </a:br>
            <a:r>
              <a:rPr lang="en-US" dirty="0"/>
              <a:t>Master title style</a:t>
            </a:r>
            <a:br>
              <a:rPr lang="en-US" dirty="0"/>
            </a:br>
            <a:r>
              <a:rPr lang="en-US" dirty="0"/>
              <a:t>3 lines</a:t>
            </a:r>
          </a:p>
        </p:txBody>
      </p:sp>
      <p:sp>
        <p:nvSpPr>
          <p:cNvPr id="3" name="Copy">
            <a:extLst>
              <a:ext uri="{FF2B5EF4-FFF2-40B4-BE49-F238E27FC236}">
                <a16:creationId xmlns:a16="http://schemas.microsoft.com/office/drawing/2014/main" id="{6F965802-E517-4CC3-99D7-1DA8BF1FB020}"/>
              </a:ext>
            </a:extLst>
          </p:cNvPr>
          <p:cNvSpPr>
            <a:spLocks noGrp="1"/>
          </p:cNvSpPr>
          <p:nvPr>
            <p:ph type="body" sz="quarter" idx="18"/>
          </p:nvPr>
        </p:nvSpPr>
        <p:spPr>
          <a:xfrm>
            <a:off x="8042400" y="1054100"/>
            <a:ext cx="3744000" cy="5113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Footer Placeholder">
            <a:extLst>
              <a:ext uri="{FF2B5EF4-FFF2-40B4-BE49-F238E27FC236}">
                <a16:creationId xmlns:a16="http://schemas.microsoft.com/office/drawing/2014/main" id="{F80D0117-50BB-4A8D-AD28-794FFDA35404}"/>
              </a:ext>
            </a:extLst>
          </p:cNvPr>
          <p:cNvSpPr>
            <a:spLocks noGrp="1"/>
          </p:cNvSpPr>
          <p:nvPr>
            <p:ph type="ftr" sz="quarter" idx="16"/>
          </p:nvPr>
        </p:nvSpPr>
        <p:spPr/>
        <p:txBody>
          <a:bodyPr/>
          <a:lstStyle/>
          <a:p>
            <a:pPr>
              <a:lnSpc>
                <a:spcPct val="100000"/>
              </a:lnSpc>
            </a:pPr>
            <a:r>
              <a:rPr lang="en-US"/>
              <a:t>Restricted | © Siemens 2020 | Steffen Franke, Raika Schneider | SFS PS-EA CRO RP | 2021-01-15</a:t>
            </a:r>
            <a:endParaRPr lang="en-US" dirty="0"/>
          </a:p>
        </p:txBody>
      </p:sp>
      <p:sp>
        <p:nvSpPr>
          <p:cNvPr id="5" name="Slide Number Placeholder">
            <a:extLst>
              <a:ext uri="{FF2B5EF4-FFF2-40B4-BE49-F238E27FC236}">
                <a16:creationId xmlns:a16="http://schemas.microsoft.com/office/drawing/2014/main" id="{79F3E7D3-5B15-444A-88AC-9161D47F12FD}"/>
              </a:ext>
            </a:extLst>
          </p:cNvPr>
          <p:cNvSpPr>
            <a:spLocks noGrp="1"/>
          </p:cNvSpPr>
          <p:nvPr>
            <p:ph type="sldNum" sz="quarter" idx="17"/>
          </p:nvPr>
        </p:nvSpPr>
        <p:spPr/>
        <p:txBody>
          <a:bodyPr/>
          <a:lstStyle/>
          <a:p>
            <a:r>
              <a:rPr lang="en-US"/>
              <a:t>Page </a:t>
            </a:r>
            <a:fld id="{15EBE321-CBB1-4E91-BD14-37C8D44326FB}" type="slidenum">
              <a:rPr lang="en-US" smtClean="0"/>
              <a:pPr/>
              <a:t>‹#›</a:t>
            </a:fld>
            <a:endParaRPr lang="en-US" dirty="0"/>
          </a:p>
        </p:txBody>
      </p:sp>
      <p:pic>
        <p:nvPicPr>
          <p:cNvPr id="9" name="Siemens Logo">
            <a:extLst>
              <a:ext uri="{FF2B5EF4-FFF2-40B4-BE49-F238E27FC236}">
                <a16:creationId xmlns:a16="http://schemas.microsoft.com/office/drawing/2014/main" id="{30251D14-AF6A-4279-B0A9-69FD9519EA58}"/>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4014279886"/>
      </p:ext>
    </p:extLst>
  </p:cSld>
  <p:clrMapOvr>
    <a:masterClrMapping/>
  </p:clrMapOvr>
  <p:extLst>
    <p:ext uri="{DCECCB84-F9BA-43D5-87BE-67443E8EF086}">
      <p15:sldGuideLst xmlns:p15="http://schemas.microsoft.com/office/powerpoint/2012/main">
        <p15:guide id="1" pos="259" userDrawn="1">
          <p15:clr>
            <a:srgbClr val="65CEFF"/>
          </p15:clr>
        </p15:guide>
        <p15:guide id="2" pos="4522" userDrawn="1">
          <p15:clr>
            <a:srgbClr val="65CEFF"/>
          </p15:clr>
        </p15:guide>
        <p15:guide id="3" pos="4794" userDrawn="1">
          <p15:clr>
            <a:srgbClr val="65CEFF"/>
          </p15:clr>
        </p15:guide>
        <p15:guide id="4" pos="5066" userDrawn="1">
          <p15:clr>
            <a:srgbClr val="65CEFF"/>
          </p15:clr>
        </p15:guide>
        <p15:guide id="5" pos="6472" userDrawn="1">
          <p15:clr>
            <a:srgbClr val="65CEFF"/>
          </p15:clr>
        </p15:guide>
        <p15:guide id="6" pos="7425" userDrawn="1">
          <p15:clr>
            <a:srgbClr val="65CEFF"/>
          </p15:clr>
        </p15:guide>
        <p15:guide id="7" orient="horz" pos="302" userDrawn="1">
          <p15:clr>
            <a:srgbClr val="65CEFF"/>
          </p15:clr>
        </p15:guide>
        <p15:guide id="8" orient="horz" pos="664" userDrawn="1">
          <p15:clr>
            <a:srgbClr val="65CEFF"/>
          </p15:clr>
        </p15:guide>
        <p15:guide id="9" orient="horz" pos="891" userDrawn="1">
          <p15:clr>
            <a:srgbClr val="65CEFF"/>
          </p15:clr>
        </p15:guide>
        <p15:guide id="10" orient="horz" pos="3658" userDrawn="1">
          <p15:clr>
            <a:srgbClr val="65CEFF"/>
          </p15:clr>
        </p15:guide>
        <p15:guide id="11" orient="horz" pos="3885" userDrawn="1">
          <p15:clr>
            <a:srgbClr val="65CEFF"/>
          </p15:clr>
        </p15:guide>
        <p15:guide id="12" orient="horz" pos="4157" userDrawn="1">
          <p15:clr>
            <a:srgbClr val="65CEFF"/>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ull bleed color Deep Blue (with key visual)">
    <p:bg>
      <p:bgRef idx="1001">
        <a:schemeClr val="bg2"/>
      </p:bgRef>
    </p:bg>
    <p:spTree>
      <p:nvGrpSpPr>
        <p:cNvPr id="1" name=""/>
        <p:cNvGrpSpPr/>
        <p:nvPr/>
      </p:nvGrpSpPr>
      <p:grpSpPr>
        <a:xfrm>
          <a:off x="0" y="0"/>
          <a:ext cx="0" cy="0"/>
          <a:chOff x="0" y="0"/>
          <a:chExt cx="0" cy="0"/>
        </a:xfrm>
      </p:grpSpPr>
      <p:pic>
        <p:nvPicPr>
          <p:cNvPr id="4" name="Cognisphere" descr="A picture containing fish, monitor, keyboard, computer&#10;&#10;Description automatically generated">
            <a:extLst>
              <a:ext uri="{FF2B5EF4-FFF2-40B4-BE49-F238E27FC236}">
                <a16:creationId xmlns:a16="http://schemas.microsoft.com/office/drawing/2014/main" id="{AE83F1C5-95B7-47C3-B837-8191D1E3972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a:extLst>
              <a:ext uri="{FF2B5EF4-FFF2-40B4-BE49-F238E27FC236}">
                <a16:creationId xmlns:a16="http://schemas.microsoft.com/office/drawing/2014/main" id="{5CDB9E4A-37E0-45B2-BC93-C2EC503FB8F7}"/>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5" name="Footer Placeholder">
            <a:extLst>
              <a:ext uri="{FF2B5EF4-FFF2-40B4-BE49-F238E27FC236}">
                <a16:creationId xmlns:a16="http://schemas.microsoft.com/office/drawing/2014/main" id="{16495290-0795-4AB1-8AEA-2BB786783622}"/>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E8FC1C65-873A-4B8F-BB57-51EEBC35A1A9}"/>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863976F1-B9C2-4217-A36A-7F1DCFF6EE2A}"/>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10635188" y="6418800"/>
            <a:ext cx="1152000" cy="183168"/>
          </a:xfrm>
          <a:prstGeom prst="rect">
            <a:avLst/>
          </a:prstGeom>
        </p:spPr>
      </p:pic>
    </p:spTree>
    <p:extLst>
      <p:ext uri="{BB962C8B-B14F-4D97-AF65-F5344CB8AC3E}">
        <p14:creationId xmlns:p14="http://schemas.microsoft.com/office/powerpoint/2010/main" val="251049182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2526">
          <p15:clr>
            <a:srgbClr val="65CEFF"/>
          </p15:clr>
        </p15:guide>
        <p15:guide id="3" pos="2708">
          <p15:clr>
            <a:srgbClr val="65CEFF"/>
          </p15:clr>
        </p15:guide>
        <p15:guide id="4" pos="3705">
          <p15:clr>
            <a:srgbClr val="65CEFF"/>
          </p15:clr>
        </p15:guide>
        <p15:guide id="5" pos="3978">
          <p15:clr>
            <a:srgbClr val="65CEFF"/>
          </p15:clr>
        </p15:guide>
        <p15:guide id="7" pos="4975">
          <p15:clr>
            <a:srgbClr val="65CEFF"/>
          </p15:clr>
        </p15:guide>
        <p15:guide id="8" pos="5157">
          <p15:clr>
            <a:srgbClr val="65CEFF"/>
          </p15:clr>
        </p15:guide>
        <p15:guide id="9" pos="6472">
          <p15:clr>
            <a:srgbClr val="65CEFF"/>
          </p15:clr>
        </p15:guide>
        <p15:guide id="10" pos="7425">
          <p15:clr>
            <a:srgbClr val="65CEFF"/>
          </p15:clr>
        </p15:guide>
        <p15:guide id="11" orient="horz" pos="302">
          <p15:clr>
            <a:srgbClr val="65CEFF"/>
          </p15:clr>
        </p15:guide>
        <p15:guide id="12" orient="horz" pos="664">
          <p15:clr>
            <a:srgbClr val="65CEFF"/>
          </p15:clr>
        </p15:guide>
        <p15:guide id="13" orient="horz" pos="891">
          <p15:clr>
            <a:srgbClr val="65CEFF"/>
          </p15:clr>
        </p15:guide>
        <p15:guide id="14" orient="horz" pos="2206">
          <p15:clr>
            <a:srgbClr val="65CEFF"/>
          </p15:clr>
        </p15:guide>
        <p15:guide id="15" orient="horz" pos="2343">
          <p15:clr>
            <a:srgbClr val="65CEFF"/>
          </p15:clr>
        </p15:guide>
        <p15:guide id="16" orient="horz" pos="3658">
          <p15:clr>
            <a:srgbClr val="65CEFF"/>
          </p15:clr>
        </p15:guide>
        <p15:guide id="17" orient="horz" pos="3885">
          <p15:clr>
            <a:srgbClr val="65CEFF"/>
          </p15:clr>
        </p15:guide>
        <p15:guide id="18" orient="horz" pos="4157">
          <p15:clr>
            <a:srgbClr val="65CEFF"/>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Full bleed color Deep Blue">
    <p:bg>
      <p:bgRef idx="1001">
        <a:schemeClr val="bg2"/>
      </p:bgRef>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CDB9E4A-37E0-45B2-BC93-C2EC503FB8F7}"/>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5" name="Footer Placeholder">
            <a:extLst>
              <a:ext uri="{FF2B5EF4-FFF2-40B4-BE49-F238E27FC236}">
                <a16:creationId xmlns:a16="http://schemas.microsoft.com/office/drawing/2014/main" id="{16495290-0795-4AB1-8AEA-2BB786783622}"/>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E8FC1C65-873A-4B8F-BB57-51EEBC35A1A9}"/>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863976F1-B9C2-4217-A36A-7F1DCFF6EE2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635188" y="6418800"/>
            <a:ext cx="1152000" cy="183168"/>
          </a:xfrm>
          <a:prstGeom prst="rect">
            <a:avLst/>
          </a:prstGeom>
        </p:spPr>
      </p:pic>
    </p:spTree>
    <p:extLst>
      <p:ext uri="{BB962C8B-B14F-4D97-AF65-F5344CB8AC3E}">
        <p14:creationId xmlns:p14="http://schemas.microsoft.com/office/powerpoint/2010/main" val="400453451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4"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Full bleed color Gradient (with key visual)">
    <p:bg>
      <p:bgPr>
        <a:gradFill>
          <a:gsLst>
            <a:gs pos="33000">
              <a:schemeClr val="accent6"/>
            </a:gs>
            <a:gs pos="100000">
              <a:schemeClr val="accent1"/>
            </a:gs>
          </a:gsLst>
          <a:lin ang="5400000" scaled="1"/>
        </a:gradFill>
        <a:effectLst/>
      </p:bgPr>
    </p:bg>
    <p:spTree>
      <p:nvGrpSpPr>
        <p:cNvPr id="1" name=""/>
        <p:cNvGrpSpPr/>
        <p:nvPr/>
      </p:nvGrpSpPr>
      <p:grpSpPr>
        <a:xfrm>
          <a:off x="0" y="0"/>
          <a:ext cx="0" cy="0"/>
          <a:chOff x="0" y="0"/>
          <a:chExt cx="0" cy="0"/>
        </a:xfrm>
      </p:grpSpPr>
      <p:pic>
        <p:nvPicPr>
          <p:cNvPr id="4" name="Cognisphere" descr="A picture containing sky, water, star&#10;&#10;Description automatically generated">
            <a:extLst>
              <a:ext uri="{FF2B5EF4-FFF2-40B4-BE49-F238E27FC236}">
                <a16:creationId xmlns:a16="http://schemas.microsoft.com/office/drawing/2014/main" id="{E2F7C1AE-8376-445B-98CD-DBE6E96E3871}"/>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a:extLst>
              <a:ext uri="{FF2B5EF4-FFF2-40B4-BE49-F238E27FC236}">
                <a16:creationId xmlns:a16="http://schemas.microsoft.com/office/drawing/2014/main" id="{5CDB9E4A-37E0-45B2-BC93-C2EC503FB8F7}"/>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5" name="Footer Placeholder">
            <a:extLst>
              <a:ext uri="{FF2B5EF4-FFF2-40B4-BE49-F238E27FC236}">
                <a16:creationId xmlns:a16="http://schemas.microsoft.com/office/drawing/2014/main" id="{E4BECE54-DDA8-4D2C-8A02-4C8E3E1585E1}"/>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07B7E75B-80B4-49F8-AA70-A41C9D896853}"/>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863976F1-B9C2-4217-A36A-7F1DCFF6EE2A}"/>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10635188" y="6418800"/>
            <a:ext cx="1152000" cy="183168"/>
          </a:xfrm>
          <a:prstGeom prst="rect">
            <a:avLst/>
          </a:prstGeom>
        </p:spPr>
      </p:pic>
    </p:spTree>
    <p:extLst>
      <p:ext uri="{BB962C8B-B14F-4D97-AF65-F5344CB8AC3E}">
        <p14:creationId xmlns:p14="http://schemas.microsoft.com/office/powerpoint/2010/main" val="333381269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2526">
          <p15:clr>
            <a:srgbClr val="65CEFF"/>
          </p15:clr>
        </p15:guide>
        <p15:guide id="3" pos="2708">
          <p15:clr>
            <a:srgbClr val="65CEFF"/>
          </p15:clr>
        </p15:guide>
        <p15:guide id="4" pos="3705">
          <p15:clr>
            <a:srgbClr val="65CEFF"/>
          </p15:clr>
        </p15:guide>
        <p15:guide id="5" pos="3978">
          <p15:clr>
            <a:srgbClr val="65CEFF"/>
          </p15:clr>
        </p15:guide>
        <p15:guide id="7" pos="4975">
          <p15:clr>
            <a:srgbClr val="65CEFF"/>
          </p15:clr>
        </p15:guide>
        <p15:guide id="8" pos="5157">
          <p15:clr>
            <a:srgbClr val="65CEFF"/>
          </p15:clr>
        </p15:guide>
        <p15:guide id="9" pos="6472">
          <p15:clr>
            <a:srgbClr val="65CEFF"/>
          </p15:clr>
        </p15:guide>
        <p15:guide id="10" pos="7425">
          <p15:clr>
            <a:srgbClr val="65CEFF"/>
          </p15:clr>
        </p15:guide>
        <p15:guide id="11" orient="horz" pos="302">
          <p15:clr>
            <a:srgbClr val="65CEFF"/>
          </p15:clr>
        </p15:guide>
        <p15:guide id="12" orient="horz" pos="663">
          <p15:clr>
            <a:srgbClr val="65CEFF"/>
          </p15:clr>
        </p15:guide>
        <p15:guide id="13" orient="horz" pos="891">
          <p15:clr>
            <a:srgbClr val="65CEFF"/>
          </p15:clr>
        </p15:guide>
        <p15:guide id="14" orient="horz" pos="2206">
          <p15:clr>
            <a:srgbClr val="65CEFF"/>
          </p15:clr>
        </p15:guide>
        <p15:guide id="15" orient="horz" pos="2343">
          <p15:clr>
            <a:srgbClr val="65CEFF"/>
          </p15:clr>
        </p15:guide>
        <p15:guide id="16" orient="horz" pos="3658">
          <p15:clr>
            <a:srgbClr val="65CEFF"/>
          </p15:clr>
        </p15:guide>
        <p15:guide id="17" orient="horz" pos="3885">
          <p15:clr>
            <a:srgbClr val="65CEFF"/>
          </p15:clr>
        </p15:guide>
        <p15:guide id="18" orient="horz" pos="4157">
          <p15:clr>
            <a:srgbClr val="65CEFF"/>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Gradient DB–Petrol 80pt">
    <p:bg>
      <p:bgPr>
        <a:gradFill>
          <a:gsLst>
            <a:gs pos="33000">
              <a:schemeClr val="accent6"/>
            </a:gs>
            <a:gs pos="100000">
              <a:schemeClr val="accent1"/>
            </a:gs>
          </a:gsLst>
          <a:lin ang="5400000" scaled="1"/>
        </a:gradFill>
        <a:effectLst/>
      </p:bgPr>
    </p:bg>
    <p:spTree>
      <p:nvGrpSpPr>
        <p:cNvPr id="1" name=""/>
        <p:cNvGrpSpPr/>
        <p:nvPr/>
      </p:nvGrpSpPr>
      <p:grpSpPr>
        <a:xfrm>
          <a:off x="0" y="0"/>
          <a:ext cx="0" cy="0"/>
          <a:chOff x="0" y="0"/>
          <a:chExt cx="0" cy="0"/>
        </a:xfrm>
      </p:grpSpPr>
      <p:pic>
        <p:nvPicPr>
          <p:cNvPr id="7" name="Cognisphere" descr="Background pattern&#10;&#10;Description automatically generated">
            <a:extLst>
              <a:ext uri="{FF2B5EF4-FFF2-40B4-BE49-F238E27FC236}">
                <a16:creationId xmlns:a16="http://schemas.microsoft.com/office/drawing/2014/main" id="{70837433-2C09-4518-AF0D-697A97CAC3A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4"/>
            <a:ext cx="11376788" cy="2462213"/>
          </a:xfrm>
          <a:blipFill dpi="0"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b="700"/>
            </a:stretch>
          </a:blipFill>
        </p:spPr>
        <p:txBody>
          <a:bodyPr rIns="0" bIns="0" anchor="t" anchorCtr="0">
            <a:spAutoFit/>
          </a:bodyPr>
          <a:lstStyle>
            <a:lvl1pPr marL="540000">
              <a:lnSpc>
                <a:spcPct val="100000"/>
              </a:lnSpc>
              <a:defRPr sz="8000">
                <a:solidFill>
                  <a:schemeClr val="tx1"/>
                </a:solidFill>
              </a:defRPr>
            </a:lvl1pPr>
          </a:lstStyle>
          <a:p>
            <a:r>
              <a:rPr lang="en-US" dirty="0"/>
              <a:t>Click to edit Master title style 80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3876677"/>
            <a:ext cx="9288000" cy="1930398"/>
          </a:xfrm>
          <a:prstGeom prst="rect">
            <a:avLst/>
          </a:prstGeom>
        </p:spPr>
        <p:txBody>
          <a:bodyPr lIns="0" tIns="349200">
            <a:noAutofit/>
          </a:bodyPr>
          <a:lstStyle>
            <a:lvl1pPr marL="0" indent="0" algn="l">
              <a:spcAft>
                <a:spcPts val="300"/>
              </a:spcAft>
              <a:buNone/>
              <a:defRPr sz="32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80 </a:t>
            </a:r>
            <a:r>
              <a:rPr lang="en-US" dirty="0" err="1"/>
              <a:t>pt</a:t>
            </a:r>
            <a:endParaRPr lang="en-US" dirty="0"/>
          </a:p>
        </p:txBody>
      </p:sp>
      <p:sp>
        <p:nvSpPr>
          <p:cNvPr id="2" name="Footer Placeholder">
            <a:extLst>
              <a:ext uri="{FF2B5EF4-FFF2-40B4-BE49-F238E27FC236}">
                <a16:creationId xmlns:a16="http://schemas.microsoft.com/office/drawing/2014/main" id="{36983F93-FD6F-4DAC-8F23-D4EF00A04206}"/>
              </a:ext>
            </a:extLst>
          </p:cNvPr>
          <p:cNvSpPr>
            <a:spLocks noGrp="1"/>
          </p:cNvSpPr>
          <p:nvPr>
            <p:ph type="ftr" sz="quarter" idx="12"/>
          </p:nvPr>
        </p:nvSpPr>
        <p:spPr>
          <a:xfrm>
            <a:off x="411163" y="6310800"/>
            <a:ext cx="9288000" cy="547200"/>
          </a:xfrm>
        </p:spPr>
        <p:txBody>
          <a:bodyPr/>
          <a:lstStyle>
            <a:lvl1pPr>
              <a:lnSpc>
                <a:spcPct val="100000"/>
              </a:lnSpc>
              <a:defRPr/>
            </a:lvl1pPr>
          </a:lstStyle>
          <a:p>
            <a:r>
              <a:rPr lang="en-US"/>
              <a:t>Restricted | © Siemens 2020 | Steffen Franke, Raika Schneider | SFS PS-EA CRO RP | 2021-01-15</a:t>
            </a:r>
            <a:endParaRPr lang="en-US" dirty="0"/>
          </a:p>
        </p:txBody>
      </p:sp>
      <p:pic>
        <p:nvPicPr>
          <p:cNvPr id="10" name="Siemens Logo">
            <a:extLst>
              <a:ext uri="{FF2B5EF4-FFF2-40B4-BE49-F238E27FC236}">
                <a16:creationId xmlns:a16="http://schemas.microsoft.com/office/drawing/2014/main" id="{9A561178-96D2-407A-94C5-91A37401F657}"/>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281359146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bleed color Gradient">
    <p:bg>
      <p:bgPr>
        <a:gradFill>
          <a:gsLst>
            <a:gs pos="33000">
              <a:schemeClr val="accent6"/>
            </a:gs>
            <a:gs pos="100000">
              <a:schemeClr val="accent1"/>
            </a:gs>
          </a:gsLst>
          <a:lin ang="5400000" scaled="1"/>
        </a:gradFill>
        <a:effectLst/>
      </p:bgPr>
    </p:bg>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5CDB9E4A-37E0-45B2-BC93-C2EC503FB8F7}"/>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5" name="Footer Placeholder">
            <a:extLst>
              <a:ext uri="{FF2B5EF4-FFF2-40B4-BE49-F238E27FC236}">
                <a16:creationId xmlns:a16="http://schemas.microsoft.com/office/drawing/2014/main" id="{E4BECE54-DDA8-4D2C-8A02-4C8E3E1585E1}"/>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07B7E75B-80B4-49F8-AA70-A41C9D896853}"/>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7" name="Siemens Logo">
            <a:extLst>
              <a:ext uri="{FF2B5EF4-FFF2-40B4-BE49-F238E27FC236}">
                <a16:creationId xmlns:a16="http://schemas.microsoft.com/office/drawing/2014/main" id="{863976F1-B9C2-4217-A36A-7F1DCFF6EE2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635188" y="6418800"/>
            <a:ext cx="1152000" cy="183168"/>
          </a:xfrm>
          <a:prstGeom prst="rect">
            <a:avLst/>
          </a:prstGeom>
        </p:spPr>
      </p:pic>
    </p:spTree>
    <p:extLst>
      <p:ext uri="{BB962C8B-B14F-4D97-AF65-F5344CB8AC3E}">
        <p14:creationId xmlns:p14="http://schemas.microsoft.com/office/powerpoint/2010/main" val="11060832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3705" userDrawn="1">
          <p15:clr>
            <a:srgbClr val="65CEFF"/>
          </p15:clr>
        </p15:guide>
        <p15:guide id="5" pos="3978" userDrawn="1">
          <p15:clr>
            <a:srgbClr val="65CEFF"/>
          </p15:clr>
        </p15:guide>
        <p15:guide id="7" pos="4975" userDrawn="1">
          <p15:clr>
            <a:srgbClr val="65CEFF"/>
          </p15:clr>
        </p15:guide>
        <p15:guide id="8" pos="5157" userDrawn="1">
          <p15:clr>
            <a:srgbClr val="65CEFF"/>
          </p15:clr>
        </p15:guide>
        <p15:guide id="9" pos="6472" userDrawn="1">
          <p15:clr>
            <a:srgbClr val="65CEFF"/>
          </p15:clr>
        </p15:guide>
        <p15:guide id="10" pos="7425" userDrawn="1">
          <p15:clr>
            <a:srgbClr val="65CEFF"/>
          </p15:clr>
        </p15:guide>
        <p15:guide id="11" orient="horz" pos="302" userDrawn="1">
          <p15:clr>
            <a:srgbClr val="65CEFF"/>
          </p15:clr>
        </p15:guide>
        <p15:guide id="12" orient="horz" pos="663" userDrawn="1">
          <p15:clr>
            <a:srgbClr val="65CEFF"/>
          </p15:clr>
        </p15:guide>
        <p15:guide id="13" orient="horz" pos="891" userDrawn="1">
          <p15:clr>
            <a:srgbClr val="65CEFF"/>
          </p15:clr>
        </p15:guide>
        <p15:guide id="14" orient="horz" pos="2206" userDrawn="1">
          <p15:clr>
            <a:srgbClr val="65CEFF"/>
          </p15:clr>
        </p15:guide>
        <p15:guide id="15" orient="horz" pos="2343" userDrawn="1">
          <p15:clr>
            <a:srgbClr val="65CEFF"/>
          </p15:clr>
        </p15:guide>
        <p15:guide id="16" orient="horz" pos="3658" userDrawn="1">
          <p15:clr>
            <a:srgbClr val="65CEFF"/>
          </p15:clr>
        </p15:guide>
        <p15:guide id="17" orient="horz" pos="3885" userDrawn="1">
          <p15:clr>
            <a:srgbClr val="65CEFF"/>
          </p15:clr>
        </p15:guide>
        <p15:guide id="18" orient="horz" pos="4157" userDrawn="1">
          <p15:clr>
            <a:srgbClr val="65CEFF"/>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ne object (small)">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9C4633C1-8D3E-45A5-A522-817574663A85}"/>
              </a:ext>
            </a:extLst>
          </p:cNvPr>
          <p:cNvSpPr>
            <a:spLocks noGrp="1"/>
          </p:cNvSpPr>
          <p:nvPr>
            <p:ph type="title"/>
          </p:nvPr>
        </p:nvSpPr>
        <p:spPr/>
        <p:txBody>
          <a:bodyPr/>
          <a:lstStyle/>
          <a:p>
            <a:r>
              <a:rPr lang="en-US"/>
              <a:t>Click to edit Master title style</a:t>
            </a:r>
          </a:p>
        </p:txBody>
      </p:sp>
      <p:sp>
        <p:nvSpPr>
          <p:cNvPr id="3" name="Copy">
            <a:extLst>
              <a:ext uri="{FF2B5EF4-FFF2-40B4-BE49-F238E27FC236}">
                <a16:creationId xmlns:a16="http://schemas.microsoft.com/office/drawing/2014/main" id="{9CE7E2D8-94E8-4FE6-93A5-924CA3EC5315}"/>
              </a:ext>
            </a:extLst>
          </p:cNvPr>
          <p:cNvSpPr>
            <a:spLocks noGrp="1"/>
          </p:cNvSpPr>
          <p:nvPr>
            <p:ph idx="1"/>
          </p:nvPr>
        </p:nvSpPr>
        <p:spPr>
          <a:xfrm>
            <a:off x="411162" y="1414800"/>
            <a:ext cx="7199313" cy="4752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Footer Placeholder">
            <a:extLst>
              <a:ext uri="{FF2B5EF4-FFF2-40B4-BE49-F238E27FC236}">
                <a16:creationId xmlns:a16="http://schemas.microsoft.com/office/drawing/2014/main" id="{E519D384-FA09-4D60-95A8-589F157A93F4}"/>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7B1666FD-2258-443A-846C-6C7533C61D5C}"/>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8" name="Siemens Logo">
            <a:extLst>
              <a:ext uri="{FF2B5EF4-FFF2-40B4-BE49-F238E27FC236}">
                <a16:creationId xmlns:a16="http://schemas.microsoft.com/office/drawing/2014/main" id="{91EB517C-C8FD-4E2E-B744-DB952E96B478}"/>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1842942607"/>
      </p:ext>
    </p:extLst>
  </p:cSld>
  <p:clrMapOvr>
    <a:masterClrMapping/>
  </p:clrMapOvr>
  <p:extLst>
    <p:ext uri="{DCECCB84-F9BA-43D5-87BE-67443E8EF086}">
      <p15:sldGuideLst xmlns:p15="http://schemas.microsoft.com/office/powerpoint/2012/main">
        <p15:guide id="1" pos="259" userDrawn="1">
          <p15:clr>
            <a:srgbClr val="65CEFF"/>
          </p15:clr>
        </p15:guide>
        <p15:guide id="2" pos="4794" userDrawn="1">
          <p15:clr>
            <a:srgbClr val="65CEFF"/>
          </p15:clr>
        </p15:guide>
        <p15:guide id="3" pos="6472" userDrawn="1">
          <p15:clr>
            <a:srgbClr val="65CEFF"/>
          </p15:clr>
        </p15:guide>
        <p15:guide id="4" pos="7425" userDrawn="1">
          <p15:clr>
            <a:srgbClr val="65CEFF"/>
          </p15:clr>
        </p15:guide>
        <p15:guide id="5" orient="horz" pos="302" userDrawn="1">
          <p15:clr>
            <a:srgbClr val="65CEFF"/>
          </p15:clr>
        </p15:guide>
        <p15:guide id="6" orient="horz" pos="664" userDrawn="1">
          <p15:clr>
            <a:srgbClr val="65CEFF"/>
          </p15:clr>
        </p15:guide>
        <p15:guide id="7" orient="horz" pos="891" userDrawn="1">
          <p15:clr>
            <a:srgbClr val="65CEFF"/>
          </p15:clr>
        </p15:guide>
        <p15:guide id="8" orient="horz" pos="3658" userDrawn="1">
          <p15:clr>
            <a:srgbClr val="65CEFF"/>
          </p15:clr>
        </p15:guide>
        <p15:guide id="9" orient="horz" pos="3885" userDrawn="1">
          <p15:clr>
            <a:srgbClr val="65CEFF"/>
          </p15:clr>
        </p15:guide>
        <p15:guide id="10" orient="horz" pos="4157" userDrawn="1">
          <p15:clr>
            <a:srgbClr val="65CEFF"/>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ne object (large)">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9C4633C1-8D3E-45A5-A522-817574663A85}"/>
              </a:ext>
            </a:extLst>
          </p:cNvPr>
          <p:cNvSpPr>
            <a:spLocks noGrp="1"/>
          </p:cNvSpPr>
          <p:nvPr>
            <p:ph type="title"/>
          </p:nvPr>
        </p:nvSpPr>
        <p:spPr/>
        <p:txBody>
          <a:bodyPr/>
          <a:lstStyle/>
          <a:p>
            <a:r>
              <a:rPr lang="en-US"/>
              <a:t>Click to edit Master title style</a:t>
            </a:r>
          </a:p>
        </p:txBody>
      </p:sp>
      <p:sp>
        <p:nvSpPr>
          <p:cNvPr id="3" name="Copy">
            <a:extLst>
              <a:ext uri="{FF2B5EF4-FFF2-40B4-BE49-F238E27FC236}">
                <a16:creationId xmlns:a16="http://schemas.microsoft.com/office/drawing/2014/main" id="{9CE7E2D8-94E8-4FE6-93A5-924CA3EC5315}"/>
              </a:ext>
            </a:extLst>
          </p:cNvPr>
          <p:cNvSpPr>
            <a:spLocks noGrp="1"/>
          </p:cNvSpPr>
          <p:nvPr>
            <p:ph idx="1"/>
          </p:nvPr>
        </p:nvSpPr>
        <p:spPr>
          <a:xfrm>
            <a:off x="411162" y="1414800"/>
            <a:ext cx="11376026" cy="4752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Footer Placeholder">
            <a:extLst>
              <a:ext uri="{FF2B5EF4-FFF2-40B4-BE49-F238E27FC236}">
                <a16:creationId xmlns:a16="http://schemas.microsoft.com/office/drawing/2014/main" id="{7367E6C0-4D2C-4C5F-86D8-A2CFF0EB3D6A}"/>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6" name="Slide Number Placeholder">
            <a:extLst>
              <a:ext uri="{FF2B5EF4-FFF2-40B4-BE49-F238E27FC236}">
                <a16:creationId xmlns:a16="http://schemas.microsoft.com/office/drawing/2014/main" id="{6F746812-65E3-4C09-AC38-B0CFE93C8A95}"/>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9" name="Siemens Logo">
            <a:extLst>
              <a:ext uri="{FF2B5EF4-FFF2-40B4-BE49-F238E27FC236}">
                <a16:creationId xmlns:a16="http://schemas.microsoft.com/office/drawing/2014/main" id="{2EA6CE5F-6FF7-4E0A-AEB2-1A7C43CE05C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1907654598"/>
      </p:ext>
    </p:extLst>
  </p:cSld>
  <p:clrMapOvr>
    <a:masterClrMapping/>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302" userDrawn="1">
          <p15:clr>
            <a:srgbClr val="65CEFF"/>
          </p15:clr>
        </p15:guide>
        <p15:guide id="5" orient="horz" pos="664" userDrawn="1">
          <p15:clr>
            <a:srgbClr val="65CEFF"/>
          </p15:clr>
        </p15:guide>
        <p15:guide id="6" orient="horz" pos="891" userDrawn="1">
          <p15:clr>
            <a:srgbClr val="65CEFF"/>
          </p15:clr>
        </p15:guide>
        <p15:guide id="7" orient="horz" pos="3658" userDrawn="1">
          <p15:clr>
            <a:srgbClr val="65CEFF"/>
          </p15:clr>
        </p15:guide>
        <p15:guide id="8" orient="horz" pos="3885" userDrawn="1">
          <p15:clr>
            <a:srgbClr val="65CEFF"/>
          </p15:clr>
        </p15:guide>
        <p15:guide id="9" orient="horz" pos="4157" userDrawn="1">
          <p15:clr>
            <a:srgbClr val="65CEFF"/>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39939C22-A735-46A9-A277-A4B1B330F31C}"/>
              </a:ext>
            </a:extLst>
          </p:cNvPr>
          <p:cNvSpPr>
            <a:spLocks noGrp="1"/>
          </p:cNvSpPr>
          <p:nvPr>
            <p:ph type="title"/>
          </p:nvPr>
        </p:nvSpPr>
        <p:spPr/>
        <p:txBody>
          <a:bodyPr/>
          <a:lstStyle/>
          <a:p>
            <a:r>
              <a:rPr lang="en-US"/>
              <a:t>Click to edit Master title style</a:t>
            </a:r>
          </a:p>
        </p:txBody>
      </p:sp>
      <p:sp>
        <p:nvSpPr>
          <p:cNvPr id="3" name="Copy 1">
            <a:extLst>
              <a:ext uri="{FF2B5EF4-FFF2-40B4-BE49-F238E27FC236}">
                <a16:creationId xmlns:a16="http://schemas.microsoft.com/office/drawing/2014/main" id="{A8B1D58A-DC84-4573-957E-9BEA9AAB308E}"/>
              </a:ext>
            </a:extLst>
          </p:cNvPr>
          <p:cNvSpPr>
            <a:spLocks noGrp="1"/>
          </p:cNvSpPr>
          <p:nvPr>
            <p:ph sz="half" idx="1"/>
          </p:nvPr>
        </p:nvSpPr>
        <p:spPr>
          <a:xfrm>
            <a:off x="411162" y="1414800"/>
            <a:ext cx="5470526" cy="4752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py 2">
            <a:extLst>
              <a:ext uri="{FF2B5EF4-FFF2-40B4-BE49-F238E27FC236}">
                <a16:creationId xmlns:a16="http://schemas.microsoft.com/office/drawing/2014/main" id="{BF3FF41E-3844-4153-B955-A1F3E9EC1D30}"/>
              </a:ext>
            </a:extLst>
          </p:cNvPr>
          <p:cNvSpPr>
            <a:spLocks noGrp="1"/>
          </p:cNvSpPr>
          <p:nvPr>
            <p:ph sz="half" idx="2"/>
          </p:nvPr>
        </p:nvSpPr>
        <p:spPr>
          <a:xfrm>
            <a:off x="6315075" y="1414800"/>
            <a:ext cx="5465763" cy="4752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ooter Placeholder">
            <a:extLst>
              <a:ext uri="{FF2B5EF4-FFF2-40B4-BE49-F238E27FC236}">
                <a16:creationId xmlns:a16="http://schemas.microsoft.com/office/drawing/2014/main" id="{33A503D1-D234-4258-9A03-D858B10BA46D}"/>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7" name="Slide Number Placeholder">
            <a:extLst>
              <a:ext uri="{FF2B5EF4-FFF2-40B4-BE49-F238E27FC236}">
                <a16:creationId xmlns:a16="http://schemas.microsoft.com/office/drawing/2014/main" id="{21AA656B-0BAF-4B75-90BE-93CAC5946C0B}"/>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10" name="Siemens Logo">
            <a:extLst>
              <a:ext uri="{FF2B5EF4-FFF2-40B4-BE49-F238E27FC236}">
                <a16:creationId xmlns:a16="http://schemas.microsoft.com/office/drawing/2014/main" id="{6FCACBED-2537-4F3E-8D2C-E60141005364}"/>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951439580"/>
      </p:ext>
    </p:extLst>
  </p:cSld>
  <p:clrMapOvr>
    <a:masterClrMapping/>
  </p:clrMapOvr>
  <p:extLst>
    <p:ext uri="{DCECCB84-F9BA-43D5-87BE-67443E8EF086}">
      <p15:sldGuideLst xmlns:p15="http://schemas.microsoft.com/office/powerpoint/2012/main">
        <p15:guide id="1" pos="259" userDrawn="1">
          <p15:clr>
            <a:srgbClr val="65CEFF"/>
          </p15:clr>
        </p15:guide>
        <p15:guide id="2" pos="3705" userDrawn="1">
          <p15:clr>
            <a:srgbClr val="65CEFF"/>
          </p15:clr>
        </p15:guide>
        <p15:guide id="3" pos="3978"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3658" userDrawn="1">
          <p15:clr>
            <a:srgbClr val="65CEFF"/>
          </p15:clr>
        </p15:guide>
        <p15:guide id="10" orient="horz" pos="3885" userDrawn="1">
          <p15:clr>
            <a:srgbClr val="65CEFF"/>
          </p15:clr>
        </p15:guide>
        <p15:guide id="11" orient="horz" pos="4157" userDrawn="1">
          <p15:clr>
            <a:srgbClr val="65CEFF"/>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39939C22-A735-46A9-A277-A4B1B330F31C}"/>
              </a:ext>
            </a:extLst>
          </p:cNvPr>
          <p:cNvSpPr>
            <a:spLocks noGrp="1"/>
          </p:cNvSpPr>
          <p:nvPr>
            <p:ph type="title"/>
          </p:nvPr>
        </p:nvSpPr>
        <p:spPr/>
        <p:txBody>
          <a:bodyPr/>
          <a:lstStyle/>
          <a:p>
            <a:r>
              <a:rPr lang="en-US"/>
              <a:t>Click to edit Master title style</a:t>
            </a:r>
          </a:p>
        </p:txBody>
      </p:sp>
      <p:sp>
        <p:nvSpPr>
          <p:cNvPr id="3" name="Copy 1">
            <a:extLst>
              <a:ext uri="{FF2B5EF4-FFF2-40B4-BE49-F238E27FC236}">
                <a16:creationId xmlns:a16="http://schemas.microsoft.com/office/drawing/2014/main" id="{A8B1D58A-DC84-4573-957E-9BEA9AAB308E}"/>
              </a:ext>
            </a:extLst>
          </p:cNvPr>
          <p:cNvSpPr>
            <a:spLocks noGrp="1"/>
          </p:cNvSpPr>
          <p:nvPr>
            <p:ph sz="half" idx="1"/>
          </p:nvPr>
        </p:nvSpPr>
        <p:spPr>
          <a:xfrm>
            <a:off x="411162" y="1414800"/>
            <a:ext cx="3600000" cy="4752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py 2">
            <a:extLst>
              <a:ext uri="{FF2B5EF4-FFF2-40B4-BE49-F238E27FC236}">
                <a16:creationId xmlns:a16="http://schemas.microsoft.com/office/drawing/2014/main" id="{BF3FF41E-3844-4153-B955-A1F3E9EC1D30}"/>
              </a:ext>
            </a:extLst>
          </p:cNvPr>
          <p:cNvSpPr>
            <a:spLocks noGrp="1"/>
          </p:cNvSpPr>
          <p:nvPr>
            <p:ph sz="half" idx="2"/>
          </p:nvPr>
        </p:nvSpPr>
        <p:spPr>
          <a:xfrm>
            <a:off x="4298400" y="1414800"/>
            <a:ext cx="3600000" cy="4752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Copy 3">
            <a:extLst>
              <a:ext uri="{FF2B5EF4-FFF2-40B4-BE49-F238E27FC236}">
                <a16:creationId xmlns:a16="http://schemas.microsoft.com/office/drawing/2014/main" id="{F020B491-E63A-4FB5-94ED-2BC31EB35C33}"/>
              </a:ext>
            </a:extLst>
          </p:cNvPr>
          <p:cNvSpPr>
            <a:spLocks noGrp="1"/>
          </p:cNvSpPr>
          <p:nvPr>
            <p:ph sz="half" idx="12"/>
          </p:nvPr>
        </p:nvSpPr>
        <p:spPr>
          <a:xfrm>
            <a:off x="8186400" y="1414800"/>
            <a:ext cx="3600000" cy="4752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ooter Placeholder">
            <a:extLst>
              <a:ext uri="{FF2B5EF4-FFF2-40B4-BE49-F238E27FC236}">
                <a16:creationId xmlns:a16="http://schemas.microsoft.com/office/drawing/2014/main" id="{E613FA68-C74A-4621-9563-250388EBCC8B}"/>
              </a:ext>
            </a:extLst>
          </p:cNvPr>
          <p:cNvSpPr>
            <a:spLocks noGrp="1"/>
          </p:cNvSpPr>
          <p:nvPr>
            <p:ph type="ftr" sz="quarter" idx="13"/>
          </p:nvPr>
        </p:nvSpPr>
        <p:spPr/>
        <p:txBody>
          <a:bodyPr/>
          <a:lstStyle/>
          <a:p>
            <a:pPr>
              <a:lnSpc>
                <a:spcPct val="100000"/>
              </a:lnSpc>
            </a:pPr>
            <a:r>
              <a:rPr lang="en-US"/>
              <a:t>Restricted | © Siemens 2020 | Steffen Franke, Raika Schneider | SFS PS-EA CRO RP | 2021-01-15</a:t>
            </a:r>
            <a:endParaRPr lang="en-US" dirty="0"/>
          </a:p>
        </p:txBody>
      </p:sp>
      <p:sp>
        <p:nvSpPr>
          <p:cNvPr id="7" name="Slide Number Placeholder">
            <a:extLst>
              <a:ext uri="{FF2B5EF4-FFF2-40B4-BE49-F238E27FC236}">
                <a16:creationId xmlns:a16="http://schemas.microsoft.com/office/drawing/2014/main" id="{F9117D9C-D502-472C-A3C8-FA9087A2EDCE}"/>
              </a:ext>
            </a:extLst>
          </p:cNvPr>
          <p:cNvSpPr>
            <a:spLocks noGrp="1"/>
          </p:cNvSpPr>
          <p:nvPr>
            <p:ph type="sldNum" sz="quarter" idx="14"/>
          </p:nvPr>
        </p:nvSpPr>
        <p:spPr/>
        <p:txBody>
          <a:bodyPr/>
          <a:lstStyle/>
          <a:p>
            <a:r>
              <a:rPr lang="en-US"/>
              <a:t>Page </a:t>
            </a:r>
            <a:fld id="{15EBE321-CBB1-4E91-BD14-37C8D44326FB}" type="slidenum">
              <a:rPr lang="en-US" smtClean="0"/>
              <a:pPr/>
              <a:t>‹#›</a:t>
            </a:fld>
            <a:endParaRPr lang="en-US" dirty="0"/>
          </a:p>
        </p:txBody>
      </p:sp>
      <p:pic>
        <p:nvPicPr>
          <p:cNvPr id="10" name="Siemens Logo">
            <a:extLst>
              <a:ext uri="{FF2B5EF4-FFF2-40B4-BE49-F238E27FC236}">
                <a16:creationId xmlns:a16="http://schemas.microsoft.com/office/drawing/2014/main" id="{6FCACBED-2537-4F3E-8D2C-E60141005364}"/>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448910675"/>
      </p:ext>
    </p:extLst>
  </p:cSld>
  <p:clrMapOvr>
    <a:masterClrMapping/>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4975" userDrawn="1">
          <p15:clr>
            <a:srgbClr val="65CEFF"/>
          </p15:clr>
        </p15:guide>
        <p15:guide id="5" pos="5157" userDrawn="1">
          <p15:clr>
            <a:srgbClr val="65CEFF"/>
          </p15:clr>
        </p15:guide>
        <p15:guide id="6" pos="6472" userDrawn="1">
          <p15:clr>
            <a:srgbClr val="65CEFF"/>
          </p15:clr>
        </p15:guide>
        <p15:guide id="7" pos="7425" userDrawn="1">
          <p15:clr>
            <a:srgbClr val="65CEFF"/>
          </p15:clr>
        </p15:guide>
        <p15:guide id="8" orient="horz" pos="302" userDrawn="1">
          <p15:clr>
            <a:srgbClr val="65CEFF"/>
          </p15:clr>
        </p15:guide>
        <p15:guide id="9" orient="horz" pos="664" userDrawn="1">
          <p15:clr>
            <a:srgbClr val="65CEFF"/>
          </p15:clr>
        </p15:guide>
        <p15:guide id="10" orient="horz" pos="891" userDrawn="1">
          <p15:clr>
            <a:srgbClr val="65CEFF"/>
          </p15:clr>
        </p15:guide>
        <p15:guide id="11" orient="horz" pos="3658" userDrawn="1">
          <p15:clr>
            <a:srgbClr val="65CEFF"/>
          </p15:clr>
        </p15:guide>
        <p15:guide id="12" orient="horz" pos="3885" userDrawn="1">
          <p15:clr>
            <a:srgbClr val="65CEFF"/>
          </p15:clr>
        </p15:guide>
        <p15:guide id="13" orient="horz" pos="4157" userDrawn="1">
          <p15:clr>
            <a:srgbClr val="65CEFF"/>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Four objects">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39939C22-A735-46A9-A277-A4B1B330F31C}"/>
              </a:ext>
            </a:extLst>
          </p:cNvPr>
          <p:cNvSpPr>
            <a:spLocks noGrp="1"/>
          </p:cNvSpPr>
          <p:nvPr>
            <p:ph type="title"/>
          </p:nvPr>
        </p:nvSpPr>
        <p:spPr/>
        <p:txBody>
          <a:bodyPr/>
          <a:lstStyle/>
          <a:p>
            <a:r>
              <a:rPr lang="en-US"/>
              <a:t>Click to edit Master title style</a:t>
            </a:r>
          </a:p>
        </p:txBody>
      </p:sp>
      <p:sp>
        <p:nvSpPr>
          <p:cNvPr id="3" name="Copy 1">
            <a:extLst>
              <a:ext uri="{FF2B5EF4-FFF2-40B4-BE49-F238E27FC236}">
                <a16:creationId xmlns:a16="http://schemas.microsoft.com/office/drawing/2014/main" id="{A8B1D58A-DC84-4573-957E-9BEA9AAB308E}"/>
              </a:ext>
            </a:extLst>
          </p:cNvPr>
          <p:cNvSpPr>
            <a:spLocks noGrp="1"/>
          </p:cNvSpPr>
          <p:nvPr>
            <p:ph sz="half" idx="1"/>
          </p:nvPr>
        </p:nvSpPr>
        <p:spPr>
          <a:xfrm>
            <a:off x="411162" y="1414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9" name="Copy 2">
            <a:extLst>
              <a:ext uri="{FF2B5EF4-FFF2-40B4-BE49-F238E27FC236}">
                <a16:creationId xmlns:a16="http://schemas.microsoft.com/office/drawing/2014/main" id="{2871E7F7-6A93-4406-8617-80D9CFF396A8}"/>
              </a:ext>
            </a:extLst>
          </p:cNvPr>
          <p:cNvSpPr>
            <a:spLocks noGrp="1"/>
          </p:cNvSpPr>
          <p:nvPr>
            <p:ph sz="half" idx="12"/>
          </p:nvPr>
        </p:nvSpPr>
        <p:spPr>
          <a:xfrm>
            <a:off x="411162" y="3718800"/>
            <a:ext cx="5470526"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4" name="Copy 3">
            <a:extLst>
              <a:ext uri="{FF2B5EF4-FFF2-40B4-BE49-F238E27FC236}">
                <a16:creationId xmlns:a16="http://schemas.microsoft.com/office/drawing/2014/main" id="{BF3FF41E-3844-4153-B955-A1F3E9EC1D30}"/>
              </a:ext>
            </a:extLst>
          </p:cNvPr>
          <p:cNvSpPr>
            <a:spLocks noGrp="1"/>
          </p:cNvSpPr>
          <p:nvPr>
            <p:ph sz="half" idx="2"/>
          </p:nvPr>
        </p:nvSpPr>
        <p:spPr>
          <a:xfrm>
            <a:off x="6315075" y="1414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2" name="Copy 4">
            <a:extLst>
              <a:ext uri="{FF2B5EF4-FFF2-40B4-BE49-F238E27FC236}">
                <a16:creationId xmlns:a16="http://schemas.microsoft.com/office/drawing/2014/main" id="{7AD3B9B1-3210-46C8-8222-A0E11719EB88}"/>
              </a:ext>
            </a:extLst>
          </p:cNvPr>
          <p:cNvSpPr>
            <a:spLocks noGrp="1"/>
          </p:cNvSpPr>
          <p:nvPr>
            <p:ph sz="half" idx="13"/>
          </p:nvPr>
        </p:nvSpPr>
        <p:spPr>
          <a:xfrm>
            <a:off x="6315075" y="3718800"/>
            <a:ext cx="5465763" cy="2088000"/>
          </a:xfrm>
          <a:prstGeom prst="rect">
            <a:avLst/>
          </a:prstGeom>
        </p:spPr>
        <p:txBody>
          <a:bodyPr>
            <a:no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ooter Placeholder">
            <a:extLst>
              <a:ext uri="{FF2B5EF4-FFF2-40B4-BE49-F238E27FC236}">
                <a16:creationId xmlns:a16="http://schemas.microsoft.com/office/drawing/2014/main" id="{1DF6F0C8-00D9-4034-B3CC-D376702BE1C8}"/>
              </a:ext>
            </a:extLst>
          </p:cNvPr>
          <p:cNvSpPr>
            <a:spLocks noGrp="1"/>
          </p:cNvSpPr>
          <p:nvPr>
            <p:ph type="ftr" sz="quarter" idx="14"/>
          </p:nvPr>
        </p:nvSpPr>
        <p:spPr/>
        <p:txBody>
          <a:bodyPr/>
          <a:lstStyle/>
          <a:p>
            <a:pPr>
              <a:lnSpc>
                <a:spcPct val="100000"/>
              </a:lnSpc>
            </a:pPr>
            <a:r>
              <a:rPr lang="en-US"/>
              <a:t>Restricted | © Siemens 2020 | Steffen Franke, Raika Schneider | SFS PS-EA CRO RP | 2021-01-15</a:t>
            </a:r>
            <a:endParaRPr lang="en-US" dirty="0"/>
          </a:p>
        </p:txBody>
      </p:sp>
      <p:sp>
        <p:nvSpPr>
          <p:cNvPr id="7" name="Slide Number Placeholder">
            <a:extLst>
              <a:ext uri="{FF2B5EF4-FFF2-40B4-BE49-F238E27FC236}">
                <a16:creationId xmlns:a16="http://schemas.microsoft.com/office/drawing/2014/main" id="{53D55964-F7E8-48E3-84D5-FE4FE835C563}"/>
              </a:ext>
            </a:extLst>
          </p:cNvPr>
          <p:cNvSpPr>
            <a:spLocks noGrp="1"/>
          </p:cNvSpPr>
          <p:nvPr>
            <p:ph type="sldNum" sz="quarter" idx="15"/>
          </p:nvPr>
        </p:nvSpPr>
        <p:spPr/>
        <p:txBody>
          <a:bodyPr/>
          <a:lstStyle/>
          <a:p>
            <a:r>
              <a:rPr lang="en-US"/>
              <a:t>Page </a:t>
            </a:r>
            <a:fld id="{15EBE321-CBB1-4E91-BD14-37C8D44326FB}" type="slidenum">
              <a:rPr lang="en-US" smtClean="0"/>
              <a:pPr/>
              <a:t>‹#›</a:t>
            </a:fld>
            <a:endParaRPr lang="en-US" dirty="0"/>
          </a:p>
        </p:txBody>
      </p:sp>
      <p:pic>
        <p:nvPicPr>
          <p:cNvPr id="10" name="Siemens Logo">
            <a:extLst>
              <a:ext uri="{FF2B5EF4-FFF2-40B4-BE49-F238E27FC236}">
                <a16:creationId xmlns:a16="http://schemas.microsoft.com/office/drawing/2014/main" id="{6FCACBED-2537-4F3E-8D2C-E60141005364}"/>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2503860774"/>
      </p:ext>
    </p:extLst>
  </p:cSld>
  <p:clrMapOvr>
    <a:masterClrMapping/>
  </p:clrMapOvr>
  <p:extLst>
    <p:ext uri="{DCECCB84-F9BA-43D5-87BE-67443E8EF086}">
      <p15:sldGuideLst xmlns:p15="http://schemas.microsoft.com/office/powerpoint/2012/main">
        <p15:guide id="1" pos="259" userDrawn="1">
          <p15:clr>
            <a:srgbClr val="65CEFF"/>
          </p15:clr>
        </p15:guide>
        <p15:guide id="2" pos="3705" userDrawn="1">
          <p15:clr>
            <a:srgbClr val="65CEFF"/>
          </p15:clr>
        </p15:guide>
        <p15:guide id="3" pos="3978"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2206" userDrawn="1">
          <p15:clr>
            <a:srgbClr val="65CEFF"/>
          </p15:clr>
        </p15:guide>
        <p15:guide id="10" orient="horz" pos="2343" userDrawn="1">
          <p15:clr>
            <a:srgbClr val="65CEFF"/>
          </p15:clr>
        </p15:guide>
        <p15:guide id="11" orient="horz" pos="3658" userDrawn="1">
          <p15:clr>
            <a:srgbClr val="65CEFF"/>
          </p15:clr>
        </p15:guide>
        <p15:guide id="12" orient="horz" pos="3885" userDrawn="1">
          <p15:clr>
            <a:srgbClr val="65CEFF"/>
          </p15:clr>
        </p15:guide>
        <p15:guide id="13" orient="horz" pos="4157" userDrawn="1">
          <p15:clr>
            <a:srgbClr val="65CEFF"/>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lumns (Spotligh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E568133C-15D2-4F33-802E-DF15E7891829}"/>
              </a:ext>
            </a:extLst>
          </p:cNvPr>
          <p:cNvSpPr>
            <a:spLocks noGrp="1"/>
          </p:cNvSpPr>
          <p:nvPr>
            <p:ph type="title"/>
          </p:nvPr>
        </p:nvSpPr>
        <p:spPr/>
        <p:txBody>
          <a:bodyPr/>
          <a:lstStyle/>
          <a:p>
            <a:r>
              <a:rPr lang="en-US"/>
              <a:t>Click to edit Master title style</a:t>
            </a:r>
          </a:p>
        </p:txBody>
      </p:sp>
      <p:sp>
        <p:nvSpPr>
          <p:cNvPr id="7" name="Picture Placeholder">
            <a:extLst>
              <a:ext uri="{FF2B5EF4-FFF2-40B4-BE49-F238E27FC236}">
                <a16:creationId xmlns:a16="http://schemas.microsoft.com/office/drawing/2014/main" id="{90866A30-329B-420B-B42B-2C69E0DE6D9B}"/>
              </a:ext>
            </a:extLst>
          </p:cNvPr>
          <p:cNvSpPr>
            <a:spLocks noGrp="1"/>
          </p:cNvSpPr>
          <p:nvPr>
            <p:ph type="pic" sz="quarter" idx="12"/>
          </p:nvPr>
        </p:nvSpPr>
        <p:spPr>
          <a:xfrm>
            <a:off x="411161" y="1414800"/>
            <a:ext cx="7199313" cy="4752000"/>
          </a:xfrm>
          <a:solidFill>
            <a:schemeClr val="bg2"/>
          </a:solidFill>
        </p:spPr>
        <p:txBody>
          <a:bodyPr>
            <a:noAutofit/>
          </a:bodyPr>
          <a:lstStyle/>
          <a:p>
            <a:endParaRPr lang="en-US" dirty="0"/>
          </a:p>
        </p:txBody>
      </p:sp>
      <p:sp>
        <p:nvSpPr>
          <p:cNvPr id="4" name="Copy">
            <a:extLst>
              <a:ext uri="{FF2B5EF4-FFF2-40B4-BE49-F238E27FC236}">
                <a16:creationId xmlns:a16="http://schemas.microsoft.com/office/drawing/2014/main" id="{BF3FF41E-3844-4153-B955-A1F3E9EC1D30}"/>
              </a:ext>
            </a:extLst>
          </p:cNvPr>
          <p:cNvSpPr>
            <a:spLocks noGrp="1"/>
          </p:cNvSpPr>
          <p:nvPr>
            <p:ph sz="half" idx="2"/>
          </p:nvPr>
        </p:nvSpPr>
        <p:spPr>
          <a:xfrm>
            <a:off x="8043189" y="1414800"/>
            <a:ext cx="3744000" cy="4752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3" name="Footer Placeholder">
            <a:extLst>
              <a:ext uri="{FF2B5EF4-FFF2-40B4-BE49-F238E27FC236}">
                <a16:creationId xmlns:a16="http://schemas.microsoft.com/office/drawing/2014/main" id="{33756E69-CA2F-47EC-9D32-CB09C4CD83F1}"/>
              </a:ext>
            </a:extLst>
          </p:cNvPr>
          <p:cNvSpPr>
            <a:spLocks noGrp="1"/>
          </p:cNvSpPr>
          <p:nvPr>
            <p:ph type="ftr" sz="quarter" idx="13"/>
          </p:nvPr>
        </p:nvSpPr>
        <p:spPr/>
        <p:txBody>
          <a:bodyPr/>
          <a:lstStyle/>
          <a:p>
            <a:pPr>
              <a:lnSpc>
                <a:spcPct val="100000"/>
              </a:lnSpc>
            </a:pPr>
            <a:r>
              <a:rPr lang="en-US"/>
              <a:t>Restricted | © Siemens 2020 | Steffen Franke, Raika Schneider | SFS PS-EA CRO RP | 2021-01-15</a:t>
            </a:r>
            <a:endParaRPr lang="en-US" dirty="0"/>
          </a:p>
        </p:txBody>
      </p:sp>
      <p:sp>
        <p:nvSpPr>
          <p:cNvPr id="5" name="Slide Number Placeholder">
            <a:extLst>
              <a:ext uri="{FF2B5EF4-FFF2-40B4-BE49-F238E27FC236}">
                <a16:creationId xmlns:a16="http://schemas.microsoft.com/office/drawing/2014/main" id="{95022CCB-0484-488B-8637-222C3919B0F7}"/>
              </a:ext>
            </a:extLst>
          </p:cNvPr>
          <p:cNvSpPr>
            <a:spLocks noGrp="1"/>
          </p:cNvSpPr>
          <p:nvPr>
            <p:ph type="sldNum" sz="quarter" idx="14"/>
          </p:nvPr>
        </p:nvSpPr>
        <p:spPr/>
        <p:txBody>
          <a:bodyPr/>
          <a:lstStyle/>
          <a:p>
            <a:r>
              <a:rPr lang="en-US"/>
              <a:t>Page </a:t>
            </a:r>
            <a:fld id="{15EBE321-CBB1-4E91-BD14-37C8D44326FB}" type="slidenum">
              <a:rPr lang="en-US" smtClean="0"/>
              <a:pPr/>
              <a:t>‹#›</a:t>
            </a:fld>
            <a:endParaRPr lang="en-US" dirty="0"/>
          </a:p>
        </p:txBody>
      </p:sp>
      <p:pic>
        <p:nvPicPr>
          <p:cNvPr id="9" name="Siemens Logo">
            <a:extLst>
              <a:ext uri="{FF2B5EF4-FFF2-40B4-BE49-F238E27FC236}">
                <a16:creationId xmlns:a16="http://schemas.microsoft.com/office/drawing/2014/main" id="{F468BE17-5D03-45C2-9D37-CF354AAA9589}"/>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408848882"/>
      </p:ext>
    </p:extLst>
  </p:cSld>
  <p:clrMapOvr>
    <a:masterClrMapping/>
  </p:clrMapOvr>
  <p:extLst>
    <p:ext uri="{DCECCB84-F9BA-43D5-87BE-67443E8EF086}">
      <p15:sldGuideLst xmlns:p15="http://schemas.microsoft.com/office/powerpoint/2012/main">
        <p15:guide id="1" pos="259" userDrawn="1">
          <p15:clr>
            <a:srgbClr val="65CEFF"/>
          </p15:clr>
        </p15:guide>
        <p15:guide id="2" pos="4794" userDrawn="1">
          <p15:clr>
            <a:srgbClr val="65CEFF"/>
          </p15:clr>
        </p15:guide>
        <p15:guide id="3" pos="5066"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3658" userDrawn="1">
          <p15:clr>
            <a:srgbClr val="65CEFF"/>
          </p15:clr>
        </p15:guide>
        <p15:guide id="10" orient="horz" pos="3885" userDrawn="1">
          <p15:clr>
            <a:srgbClr val="65CEFF"/>
          </p15:clr>
        </p15:guide>
        <p15:guide id="11" orient="horz" pos="4157" userDrawn="1">
          <p15:clr>
            <a:srgbClr val="65CEFF"/>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columns without logo (Spotlight)">
    <p:spTree>
      <p:nvGrpSpPr>
        <p:cNvPr id="1" name=""/>
        <p:cNvGrpSpPr/>
        <p:nvPr/>
      </p:nvGrpSpPr>
      <p:grpSpPr>
        <a:xfrm>
          <a:off x="0" y="0"/>
          <a:ext cx="0" cy="0"/>
          <a:chOff x="0" y="0"/>
          <a:chExt cx="0" cy="0"/>
        </a:xfrm>
      </p:grpSpPr>
      <p:sp>
        <p:nvSpPr>
          <p:cNvPr id="2" name="Title">
            <a:extLst>
              <a:ext uri="{FF2B5EF4-FFF2-40B4-BE49-F238E27FC236}">
                <a16:creationId xmlns:a16="http://schemas.microsoft.com/office/drawing/2014/main" id="{10C7B869-3095-4D4F-B832-8B6077991AA5}"/>
              </a:ext>
            </a:extLst>
          </p:cNvPr>
          <p:cNvSpPr>
            <a:spLocks noGrp="1"/>
          </p:cNvSpPr>
          <p:nvPr>
            <p:ph type="title"/>
          </p:nvPr>
        </p:nvSpPr>
        <p:spPr/>
        <p:txBody>
          <a:bodyPr/>
          <a:lstStyle/>
          <a:p>
            <a:r>
              <a:rPr lang="en-US"/>
              <a:t>Click to edit Master title style</a:t>
            </a:r>
          </a:p>
        </p:txBody>
      </p:sp>
      <p:sp>
        <p:nvSpPr>
          <p:cNvPr id="9" name="Picture Placeholder">
            <a:extLst>
              <a:ext uri="{FF2B5EF4-FFF2-40B4-BE49-F238E27FC236}">
                <a16:creationId xmlns:a16="http://schemas.microsoft.com/office/drawing/2014/main" id="{299C05E6-AE55-4C36-8543-1DA3751542EB}"/>
              </a:ext>
            </a:extLst>
          </p:cNvPr>
          <p:cNvSpPr>
            <a:spLocks noGrp="1"/>
          </p:cNvSpPr>
          <p:nvPr>
            <p:ph type="pic" sz="quarter" idx="12"/>
          </p:nvPr>
        </p:nvSpPr>
        <p:spPr>
          <a:xfrm>
            <a:off x="411163" y="1414800"/>
            <a:ext cx="7199311" cy="4752000"/>
          </a:xfrm>
          <a:solidFill>
            <a:schemeClr val="bg2"/>
          </a:solidFill>
        </p:spPr>
        <p:txBody>
          <a:bodyPr/>
          <a:lstStyle/>
          <a:p>
            <a:endParaRPr lang="en-US" dirty="0"/>
          </a:p>
        </p:txBody>
      </p:sp>
      <p:sp>
        <p:nvSpPr>
          <p:cNvPr id="4" name="Copy">
            <a:extLst>
              <a:ext uri="{FF2B5EF4-FFF2-40B4-BE49-F238E27FC236}">
                <a16:creationId xmlns:a16="http://schemas.microsoft.com/office/drawing/2014/main" id="{BF3FF41E-3844-4153-B955-A1F3E9EC1D30}"/>
              </a:ext>
            </a:extLst>
          </p:cNvPr>
          <p:cNvSpPr>
            <a:spLocks noGrp="1"/>
          </p:cNvSpPr>
          <p:nvPr>
            <p:ph sz="half" idx="2"/>
          </p:nvPr>
        </p:nvSpPr>
        <p:spPr>
          <a:xfrm>
            <a:off x="8043189" y="1414800"/>
            <a:ext cx="3744000" cy="4752000"/>
          </a:xfrm>
          <a:prstGeom prst="rect">
            <a:avLst/>
          </a:prstGeom>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Footer Placeholder">
            <a:extLst>
              <a:ext uri="{FF2B5EF4-FFF2-40B4-BE49-F238E27FC236}">
                <a16:creationId xmlns:a16="http://schemas.microsoft.com/office/drawing/2014/main" id="{2BA12055-C879-45E9-A105-2B26D233C9D4}"/>
              </a:ext>
            </a:extLst>
          </p:cNvPr>
          <p:cNvSpPr>
            <a:spLocks noGrp="1"/>
          </p:cNvSpPr>
          <p:nvPr>
            <p:ph type="ftr" sz="quarter" idx="13"/>
          </p:nvPr>
        </p:nvSpPr>
        <p:spPr/>
        <p:txBody>
          <a:bodyPr/>
          <a:lstStyle/>
          <a:p>
            <a:pPr>
              <a:lnSpc>
                <a:spcPct val="100000"/>
              </a:lnSpc>
            </a:pPr>
            <a:r>
              <a:rPr lang="en-US"/>
              <a:t>Restricted | © Siemens 2020 | Steffen Franke, Raika Schneider | SFS PS-EA CRO RP | 2021-01-15</a:t>
            </a:r>
            <a:endParaRPr lang="en-US" dirty="0"/>
          </a:p>
        </p:txBody>
      </p:sp>
      <p:sp>
        <p:nvSpPr>
          <p:cNvPr id="7" name="Slide Number Placeholder">
            <a:extLst>
              <a:ext uri="{FF2B5EF4-FFF2-40B4-BE49-F238E27FC236}">
                <a16:creationId xmlns:a16="http://schemas.microsoft.com/office/drawing/2014/main" id="{9AD82E40-8759-4AAC-B9F2-63E0F2C4CC7C}"/>
              </a:ext>
            </a:extLst>
          </p:cNvPr>
          <p:cNvSpPr>
            <a:spLocks noGrp="1"/>
          </p:cNvSpPr>
          <p:nvPr>
            <p:ph type="sldNum" sz="quarter" idx="14"/>
          </p:nvPr>
        </p:nvSpPr>
        <p:spPr/>
        <p:txBody>
          <a:body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3664610299"/>
      </p:ext>
    </p:extLst>
  </p:cSld>
  <p:clrMapOvr>
    <a:masterClrMapping/>
  </p:clrMapOvr>
  <p:extLst>
    <p:ext uri="{DCECCB84-F9BA-43D5-87BE-67443E8EF086}">
      <p15:sldGuideLst xmlns:p15="http://schemas.microsoft.com/office/powerpoint/2012/main">
        <p15:guide id="1" pos="259" userDrawn="1">
          <p15:clr>
            <a:srgbClr val="65CEFF"/>
          </p15:clr>
        </p15:guide>
        <p15:guide id="2" pos="4794" userDrawn="1">
          <p15:clr>
            <a:srgbClr val="65CEFF"/>
          </p15:clr>
        </p15:guide>
        <p15:guide id="3" pos="5066" userDrawn="1">
          <p15:clr>
            <a:srgbClr val="65CEFF"/>
          </p15:clr>
        </p15:guide>
        <p15:guide id="4" pos="6472" userDrawn="1">
          <p15:clr>
            <a:srgbClr val="65CEFF"/>
          </p15:clr>
        </p15:guide>
        <p15:guide id="5" pos="7425" userDrawn="1">
          <p15:clr>
            <a:srgbClr val="65CEFF"/>
          </p15:clr>
        </p15:guide>
        <p15:guide id="6" orient="horz" pos="302" userDrawn="1">
          <p15:clr>
            <a:srgbClr val="65CEFF"/>
          </p15:clr>
        </p15:guide>
        <p15:guide id="7" orient="horz" pos="664" userDrawn="1">
          <p15:clr>
            <a:srgbClr val="65CEFF"/>
          </p15:clr>
        </p15:guide>
        <p15:guide id="8" orient="horz" pos="891" userDrawn="1">
          <p15:clr>
            <a:srgbClr val="65CEFF"/>
          </p15:clr>
        </p15:guide>
        <p15:guide id="9" orient="horz" pos="3658" userDrawn="1">
          <p15:clr>
            <a:srgbClr val="65CEFF"/>
          </p15:clr>
        </p15:guide>
        <p15:guide id="10" orient="horz" pos="3885" userDrawn="1">
          <p15:clr>
            <a:srgbClr val="65CEFF"/>
          </p15:clr>
        </p15:guide>
        <p15:guide id="11" orient="horz" pos="4157" userDrawn="1">
          <p15:clr>
            <a:srgbClr val="65CEFF"/>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ne table (large)">
    <p:spTree>
      <p:nvGrpSpPr>
        <p:cNvPr id="1" name=""/>
        <p:cNvGrpSpPr/>
        <p:nvPr/>
      </p:nvGrpSpPr>
      <p:grpSpPr>
        <a:xfrm>
          <a:off x="0" y="0"/>
          <a:ext cx="0" cy="0"/>
          <a:chOff x="0" y="0"/>
          <a:chExt cx="0" cy="0"/>
        </a:xfrm>
      </p:grpSpPr>
      <p:sp>
        <p:nvSpPr>
          <p:cNvPr id="7" name="Title">
            <a:extLst>
              <a:ext uri="{FF2B5EF4-FFF2-40B4-BE49-F238E27FC236}">
                <a16:creationId xmlns:a16="http://schemas.microsoft.com/office/drawing/2014/main" id="{9C4633C1-8D3E-45A5-A522-817574663A85}"/>
              </a:ext>
            </a:extLst>
          </p:cNvPr>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6" name="Table Placeholder">
            <a:extLst>
              <a:ext uri="{FF2B5EF4-FFF2-40B4-BE49-F238E27FC236}">
                <a16:creationId xmlns:a16="http://schemas.microsoft.com/office/drawing/2014/main" id="{D41D1FE0-EDDA-47B8-BF1F-831D4733C32A}"/>
              </a:ext>
            </a:extLst>
          </p:cNvPr>
          <p:cNvSpPr>
            <a:spLocks noGrp="1"/>
          </p:cNvSpPr>
          <p:nvPr>
            <p:ph type="tbl" sz="quarter" idx="12"/>
          </p:nvPr>
        </p:nvSpPr>
        <p:spPr>
          <a:xfrm>
            <a:off x="404812" y="1414461"/>
            <a:ext cx="11376026" cy="4392000"/>
          </a:xfrm>
        </p:spPr>
        <p:txBody>
          <a:bodyPr/>
          <a:lstStyle/>
          <a:p>
            <a:endParaRPr lang="en-US" dirty="0"/>
          </a:p>
        </p:txBody>
      </p:sp>
      <p:sp>
        <p:nvSpPr>
          <p:cNvPr id="3" name="Footer Placeholder">
            <a:extLst>
              <a:ext uri="{FF2B5EF4-FFF2-40B4-BE49-F238E27FC236}">
                <a16:creationId xmlns:a16="http://schemas.microsoft.com/office/drawing/2014/main" id="{9CEA2FAD-1597-4F5C-878D-02CB854024F3}"/>
              </a:ext>
            </a:extLst>
          </p:cNvPr>
          <p:cNvSpPr>
            <a:spLocks noGrp="1"/>
          </p:cNvSpPr>
          <p:nvPr>
            <p:ph type="ftr" sz="quarter" idx="13"/>
          </p:nvPr>
        </p:nvSpPr>
        <p:spPr/>
        <p:txBody>
          <a:bodyPr/>
          <a:lstStyle/>
          <a:p>
            <a:pPr>
              <a:lnSpc>
                <a:spcPct val="100000"/>
              </a:lnSpc>
            </a:pPr>
            <a:r>
              <a:rPr lang="en-US"/>
              <a:t>Restricted | © Siemens 2020 | Steffen Franke, Raika Schneider | SFS PS-EA CRO RP | 2021-01-15</a:t>
            </a:r>
            <a:endParaRPr lang="en-US" dirty="0"/>
          </a:p>
        </p:txBody>
      </p:sp>
      <p:sp>
        <p:nvSpPr>
          <p:cNvPr id="5" name="Slide Number Placeholder">
            <a:extLst>
              <a:ext uri="{FF2B5EF4-FFF2-40B4-BE49-F238E27FC236}">
                <a16:creationId xmlns:a16="http://schemas.microsoft.com/office/drawing/2014/main" id="{CE0A22CB-5E69-4817-B713-C02B97CF6B91}"/>
              </a:ext>
            </a:extLst>
          </p:cNvPr>
          <p:cNvSpPr>
            <a:spLocks noGrp="1"/>
          </p:cNvSpPr>
          <p:nvPr>
            <p:ph type="sldNum" sz="quarter" idx="14"/>
          </p:nvPr>
        </p:nvSpPr>
        <p:spPr/>
        <p:txBody>
          <a:bodyPr/>
          <a:lstStyle/>
          <a:p>
            <a:r>
              <a:rPr lang="en-US"/>
              <a:t>Page </a:t>
            </a:r>
            <a:fld id="{15EBE321-CBB1-4E91-BD14-37C8D44326FB}" type="slidenum">
              <a:rPr lang="en-US" smtClean="0"/>
              <a:pPr/>
              <a:t>‹#›</a:t>
            </a:fld>
            <a:endParaRPr lang="en-US" dirty="0"/>
          </a:p>
        </p:txBody>
      </p:sp>
      <p:pic>
        <p:nvPicPr>
          <p:cNvPr id="9" name="Siemens Logo">
            <a:extLst>
              <a:ext uri="{FF2B5EF4-FFF2-40B4-BE49-F238E27FC236}">
                <a16:creationId xmlns:a16="http://schemas.microsoft.com/office/drawing/2014/main" id="{2EA6CE5F-6FF7-4E0A-AEB2-1A7C43CE05C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2912428891"/>
      </p:ext>
    </p:extLst>
  </p:cSld>
  <p:clrMapOvr>
    <a:masterClrMapping/>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302" userDrawn="1">
          <p15:clr>
            <a:srgbClr val="65CEFF"/>
          </p15:clr>
        </p15:guide>
        <p15:guide id="5" orient="horz" pos="664" userDrawn="1">
          <p15:clr>
            <a:srgbClr val="65CEFF"/>
          </p15:clr>
        </p15:guide>
        <p15:guide id="6" orient="horz" pos="891" userDrawn="1">
          <p15:clr>
            <a:srgbClr val="65CEFF"/>
          </p15:clr>
        </p15:guide>
        <p15:guide id="7" orient="horz" pos="3658" userDrawn="1">
          <p15:clr>
            <a:srgbClr val="65CEFF"/>
          </p15:clr>
        </p15:guide>
        <p15:guide id="8" orient="horz" pos="3885" userDrawn="1">
          <p15:clr>
            <a:srgbClr val="65CEFF"/>
          </p15:clr>
        </p15:guide>
        <p15:guide id="9" orient="horz" pos="4157" userDrawn="1">
          <p15:clr>
            <a:srgbClr val="65CEFF"/>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rocess flow">
    <p:bg>
      <p:bgRef idx="1001">
        <a:schemeClr val="bg2"/>
      </p:bgRef>
    </p:bg>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9F2A455C-53B1-4792-8EA9-F00926C48E39}"/>
              </a:ext>
            </a:extLst>
          </p:cNvPr>
          <p:cNvSpPr>
            <a:spLocks noGrp="1"/>
          </p:cNvSpPr>
          <p:nvPr>
            <p:ph type="title"/>
          </p:nvPr>
        </p:nvSpPr>
        <p:spPr/>
        <p:txBody>
          <a:bodyPr/>
          <a:lstStyle>
            <a:lvl1pPr>
              <a:defRPr>
                <a:solidFill>
                  <a:schemeClr val="tx1"/>
                </a:solidFill>
              </a:defRPr>
            </a:lvl1pPr>
          </a:lstStyle>
          <a:p>
            <a:r>
              <a:rPr lang="en-US" dirty="0"/>
              <a:t>Click to edit Master title style</a:t>
            </a:r>
          </a:p>
        </p:txBody>
      </p:sp>
      <p:sp>
        <p:nvSpPr>
          <p:cNvPr id="3" name="Copy 1">
            <a:extLst>
              <a:ext uri="{FF2B5EF4-FFF2-40B4-BE49-F238E27FC236}">
                <a16:creationId xmlns:a16="http://schemas.microsoft.com/office/drawing/2014/main" id="{9CE7E2D8-94E8-4FE6-93A5-924CA3EC5315}"/>
              </a:ext>
            </a:extLst>
          </p:cNvPr>
          <p:cNvSpPr>
            <a:spLocks noGrp="1"/>
          </p:cNvSpPr>
          <p:nvPr>
            <p:ph idx="1"/>
          </p:nvPr>
        </p:nvSpPr>
        <p:spPr>
          <a:xfrm>
            <a:off x="411162" y="1414462"/>
            <a:ext cx="3600000" cy="4392000"/>
          </a:xfrm>
          <a:prstGeom prst="rect">
            <a:avLst/>
          </a:prstGeom>
          <a:ln w="19050">
            <a:solidFill>
              <a:schemeClr val="accent2"/>
            </a:solidFill>
          </a:ln>
        </p:spPr>
        <p:txBody>
          <a:bodyPr lIns="216000" tIns="144000" rIns="216000" bIns="144000">
            <a:noAutofit/>
          </a:bodyPr>
          <a:lstStyle>
            <a:lvl1pPr>
              <a:defRPr>
                <a:ln>
                  <a:noFill/>
                </a:ln>
              </a:defRPr>
            </a:lvl1pPr>
            <a:lvl2pPr>
              <a:buClr>
                <a:srgbClr val="00FFB9"/>
              </a:buClr>
              <a:defRPr>
                <a:ln>
                  <a:noFill/>
                </a:ln>
              </a:defRPr>
            </a:lvl2pPr>
            <a:lvl3pPr>
              <a:buClr>
                <a:srgbClr val="00FFB9"/>
              </a:buClr>
              <a:defRPr>
                <a:ln>
                  <a:noFill/>
                </a:ln>
              </a:defRPr>
            </a:lvl3pPr>
            <a:lvl4pPr>
              <a:buClr>
                <a:srgbClr val="00FFB9"/>
              </a:buClr>
              <a:defRPr>
                <a:ln>
                  <a:noFill/>
                </a:ln>
              </a:defRPr>
            </a:lvl4pPr>
            <a:lvl5pPr>
              <a:buClr>
                <a:srgbClr val="00FFB9"/>
              </a:buClr>
              <a:defRPr>
                <a:ln>
                  <a:noFill/>
                </a:ln>
              </a:defRPr>
            </a:lvl5pPr>
            <a:lvl6pPr>
              <a:buClr>
                <a:srgbClr val="00FFB9"/>
              </a:buClr>
              <a:defRPr>
                <a:ln>
                  <a:noFill/>
                </a:ln>
              </a:defRPr>
            </a:lvl6pPr>
            <a:lvl7pPr>
              <a:buClr>
                <a:srgbClr val="00FFB9"/>
              </a:buClr>
              <a:defRPr>
                <a:ln>
                  <a:noFill/>
                </a:ln>
              </a:defRPr>
            </a:lvl7pPr>
            <a:lvl8pPr>
              <a:buClr>
                <a:srgbClr val="00FFB9"/>
              </a:buClr>
              <a:defRPr>
                <a:ln>
                  <a:noFill/>
                </a:ln>
              </a:defRPr>
            </a:lvl8pPr>
            <a:lvl9pPr>
              <a:buClr>
                <a:srgbClr val="00FFB9"/>
              </a:buClr>
              <a:defRPr>
                <a:ln>
                  <a:noFill/>
                </a:ln>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1" name="Copy 2">
            <a:extLst>
              <a:ext uri="{FF2B5EF4-FFF2-40B4-BE49-F238E27FC236}">
                <a16:creationId xmlns:a16="http://schemas.microsoft.com/office/drawing/2014/main" id="{3AC3CE10-0C4B-4A11-BA76-8CAFED13661C}"/>
              </a:ext>
            </a:extLst>
          </p:cNvPr>
          <p:cNvSpPr>
            <a:spLocks noGrp="1"/>
          </p:cNvSpPr>
          <p:nvPr>
            <p:ph idx="13"/>
          </p:nvPr>
        </p:nvSpPr>
        <p:spPr>
          <a:xfrm>
            <a:off x="4299176" y="1414462"/>
            <a:ext cx="3600000" cy="4392000"/>
          </a:xfrm>
          <a:prstGeom prst="rect">
            <a:avLst/>
          </a:prstGeom>
          <a:ln w="19050">
            <a:solidFill>
              <a:schemeClr val="accent2"/>
            </a:solidFill>
          </a:ln>
        </p:spPr>
        <p:txBody>
          <a:bodyPr lIns="216000" tIns="144000" rIns="216000" bIns="144000">
            <a:noAutofit/>
          </a:bodyPr>
          <a:lstStyle>
            <a:lvl1pPr>
              <a:defRPr>
                <a:ln>
                  <a:noFill/>
                </a:ln>
              </a:defRPr>
            </a:lvl1pPr>
            <a:lvl2pPr>
              <a:buClr>
                <a:srgbClr val="00FFB9"/>
              </a:buClr>
              <a:defRPr>
                <a:ln>
                  <a:noFill/>
                </a:ln>
              </a:defRPr>
            </a:lvl2pPr>
            <a:lvl3pPr>
              <a:buClr>
                <a:srgbClr val="00FFB9"/>
              </a:buClr>
              <a:defRPr>
                <a:ln>
                  <a:noFill/>
                </a:ln>
              </a:defRPr>
            </a:lvl3pPr>
            <a:lvl4pPr>
              <a:buClr>
                <a:srgbClr val="00FFB9"/>
              </a:buClr>
              <a:defRPr>
                <a:ln>
                  <a:noFill/>
                </a:ln>
              </a:defRPr>
            </a:lvl4pPr>
            <a:lvl5pPr>
              <a:buClr>
                <a:srgbClr val="00FFB9"/>
              </a:buClr>
              <a:defRPr>
                <a:ln>
                  <a:noFill/>
                </a:ln>
              </a:defRPr>
            </a:lvl5pPr>
            <a:lvl6pPr>
              <a:buClr>
                <a:srgbClr val="00FFB9"/>
              </a:buClr>
              <a:defRPr>
                <a:ln>
                  <a:noFill/>
                </a:ln>
              </a:defRPr>
            </a:lvl6pPr>
            <a:lvl7pPr>
              <a:buClr>
                <a:srgbClr val="00FFB9"/>
              </a:buClr>
              <a:defRPr>
                <a:ln>
                  <a:noFill/>
                </a:ln>
              </a:defRPr>
            </a:lvl7pPr>
            <a:lvl8pPr>
              <a:buClr>
                <a:srgbClr val="00FFB9"/>
              </a:buClr>
              <a:defRPr>
                <a:ln>
                  <a:noFill/>
                </a:ln>
              </a:defRPr>
            </a:lvl8pPr>
            <a:lvl9pPr>
              <a:buClr>
                <a:srgbClr val="00FFB9"/>
              </a:buClr>
              <a:defRPr>
                <a:ln>
                  <a:noFill/>
                </a:ln>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10" name="Copy 3">
            <a:extLst>
              <a:ext uri="{FF2B5EF4-FFF2-40B4-BE49-F238E27FC236}">
                <a16:creationId xmlns:a16="http://schemas.microsoft.com/office/drawing/2014/main" id="{E840DCCC-8E77-40B8-B94B-A4D3A4D77826}"/>
              </a:ext>
            </a:extLst>
          </p:cNvPr>
          <p:cNvSpPr>
            <a:spLocks noGrp="1"/>
          </p:cNvSpPr>
          <p:nvPr>
            <p:ph idx="12"/>
          </p:nvPr>
        </p:nvSpPr>
        <p:spPr>
          <a:xfrm>
            <a:off x="8187189" y="1414462"/>
            <a:ext cx="3600000" cy="4392000"/>
          </a:xfrm>
          <a:prstGeom prst="rect">
            <a:avLst/>
          </a:prstGeom>
          <a:solidFill>
            <a:schemeClr val="tx2"/>
          </a:solidFill>
          <a:ln w="19050">
            <a:solidFill>
              <a:schemeClr val="tx1"/>
            </a:solidFill>
          </a:ln>
        </p:spPr>
        <p:txBody>
          <a:bodyPr lIns="216000" tIns="144000" rIns="216000" bIns="144000">
            <a:noAutofit/>
          </a:bodyPr>
          <a:lstStyle>
            <a:lvl1pPr>
              <a:defRPr>
                <a:solidFill>
                  <a:schemeClr val="bg1"/>
                </a:solidFill>
              </a:defRPr>
            </a:lvl1pPr>
            <a:lvl2pPr>
              <a:buClr>
                <a:schemeClr val="accent1"/>
              </a:buClr>
              <a:defRPr>
                <a:solidFill>
                  <a:schemeClr val="bg1"/>
                </a:solidFill>
              </a:defRPr>
            </a:lvl2pPr>
            <a:lvl3pPr>
              <a:buClr>
                <a:schemeClr val="accent1"/>
              </a:buClr>
              <a:defRPr>
                <a:solidFill>
                  <a:schemeClr val="bg1"/>
                </a:solidFill>
              </a:defRPr>
            </a:lvl3pPr>
            <a:lvl4pPr>
              <a:buClr>
                <a:schemeClr val="accent1"/>
              </a:buClr>
              <a:defRPr>
                <a:solidFill>
                  <a:schemeClr val="bg1"/>
                </a:solidFill>
              </a:defRPr>
            </a:lvl4pPr>
            <a:lvl5pPr>
              <a:buClr>
                <a:schemeClr val="accent1"/>
              </a:buClr>
              <a:defRPr>
                <a:solidFill>
                  <a:schemeClr val="bg1"/>
                </a:solidFill>
              </a:defRPr>
            </a:lvl5pPr>
            <a:lvl6pPr>
              <a:buClr>
                <a:schemeClr val="accent1"/>
              </a:buClr>
              <a:defRPr>
                <a:solidFill>
                  <a:schemeClr val="bg1"/>
                </a:solidFill>
              </a:defRPr>
            </a:lvl6pPr>
            <a:lvl7pPr>
              <a:buClr>
                <a:schemeClr val="accent1"/>
              </a:buClr>
              <a:defRPr>
                <a:solidFill>
                  <a:schemeClr val="bg1"/>
                </a:solidFill>
              </a:defRPr>
            </a:lvl7pPr>
            <a:lvl8pPr>
              <a:buClr>
                <a:schemeClr val="accent1"/>
              </a:buClr>
              <a:defRPr>
                <a:solidFill>
                  <a:schemeClr val="bg1"/>
                </a:solidFill>
              </a:defRPr>
            </a:lvl8pPr>
            <a:lvl9pPr>
              <a:buClr>
                <a:schemeClr val="accent1"/>
              </a:buClr>
              <a:defRPr>
                <a:solidFill>
                  <a:schemeClr val="bg1"/>
                </a:solidFill>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6" name="Footer Placeholder">
            <a:extLst>
              <a:ext uri="{FF2B5EF4-FFF2-40B4-BE49-F238E27FC236}">
                <a16:creationId xmlns:a16="http://schemas.microsoft.com/office/drawing/2014/main" id="{91FCCEDD-7521-4BD5-8A32-A62DA6246709}"/>
              </a:ext>
            </a:extLst>
          </p:cNvPr>
          <p:cNvSpPr>
            <a:spLocks noGrp="1"/>
          </p:cNvSpPr>
          <p:nvPr>
            <p:ph type="ftr" sz="quarter" idx="14"/>
          </p:nvPr>
        </p:nvSpPr>
        <p:spPr/>
        <p:txBody>
          <a:bodyPr/>
          <a:lstStyle/>
          <a:p>
            <a:pPr>
              <a:lnSpc>
                <a:spcPct val="100000"/>
              </a:lnSpc>
            </a:pPr>
            <a:r>
              <a:rPr lang="en-US"/>
              <a:t>Restricted | © Siemens 2020 | Steffen Franke, Raika Schneider | SFS PS-EA CRO RP | 2021-01-15</a:t>
            </a:r>
            <a:endParaRPr lang="en-US" dirty="0"/>
          </a:p>
        </p:txBody>
      </p:sp>
      <p:sp>
        <p:nvSpPr>
          <p:cNvPr id="7" name="Slide Number Placeholder">
            <a:extLst>
              <a:ext uri="{FF2B5EF4-FFF2-40B4-BE49-F238E27FC236}">
                <a16:creationId xmlns:a16="http://schemas.microsoft.com/office/drawing/2014/main" id="{DC2AAE3E-7F56-4838-BCE7-6B966549F4DA}"/>
              </a:ext>
            </a:extLst>
          </p:cNvPr>
          <p:cNvSpPr>
            <a:spLocks noGrp="1"/>
          </p:cNvSpPr>
          <p:nvPr>
            <p:ph type="sldNum" sz="quarter" idx="15"/>
          </p:nvPr>
        </p:nvSpPr>
        <p:spPr/>
        <p:txBody>
          <a:bodyPr/>
          <a:lstStyle/>
          <a:p>
            <a:r>
              <a:rPr lang="en-US"/>
              <a:t>Page </a:t>
            </a:r>
            <a:fld id="{15EBE321-CBB1-4E91-BD14-37C8D44326FB}" type="slidenum">
              <a:rPr lang="en-US" smtClean="0"/>
              <a:pPr/>
              <a:t>‹#›</a:t>
            </a:fld>
            <a:endParaRPr lang="en-US" dirty="0"/>
          </a:p>
        </p:txBody>
      </p:sp>
      <p:pic>
        <p:nvPicPr>
          <p:cNvPr id="9" name="Siemens Logo">
            <a:extLst>
              <a:ext uri="{FF2B5EF4-FFF2-40B4-BE49-F238E27FC236}">
                <a16:creationId xmlns:a16="http://schemas.microsoft.com/office/drawing/2014/main" id="{E5DDD55C-5C17-4BCD-A9BB-FE8A69DC48D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635188" y="6418800"/>
            <a:ext cx="1152000" cy="183168"/>
          </a:xfrm>
          <a:prstGeom prst="rect">
            <a:avLst/>
          </a:prstGeom>
        </p:spPr>
      </p:pic>
    </p:spTree>
    <p:extLst>
      <p:ext uri="{BB962C8B-B14F-4D97-AF65-F5344CB8AC3E}">
        <p14:creationId xmlns:p14="http://schemas.microsoft.com/office/powerpoint/2010/main" val="46015824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2526" userDrawn="1">
          <p15:clr>
            <a:srgbClr val="65CEFF"/>
          </p15:clr>
        </p15:guide>
        <p15:guide id="3" pos="2708" userDrawn="1">
          <p15:clr>
            <a:srgbClr val="65CEFF"/>
          </p15:clr>
        </p15:guide>
        <p15:guide id="4" pos="4975" userDrawn="1">
          <p15:clr>
            <a:srgbClr val="65CEFF"/>
          </p15:clr>
        </p15:guide>
        <p15:guide id="5" pos="5157" userDrawn="1">
          <p15:clr>
            <a:srgbClr val="65CEFF"/>
          </p15:clr>
        </p15:guide>
        <p15:guide id="6" pos="6472" userDrawn="1">
          <p15:clr>
            <a:srgbClr val="65CEFF"/>
          </p15:clr>
        </p15:guide>
        <p15:guide id="7" pos="7425" userDrawn="1">
          <p15:clr>
            <a:srgbClr val="65CEFF"/>
          </p15:clr>
        </p15:guide>
        <p15:guide id="8" orient="horz" pos="302" userDrawn="1">
          <p15:clr>
            <a:srgbClr val="65CEFF"/>
          </p15:clr>
        </p15:guide>
        <p15:guide id="9" orient="horz" pos="664" userDrawn="1">
          <p15:clr>
            <a:srgbClr val="65CEFF"/>
          </p15:clr>
        </p15:guide>
        <p15:guide id="10" orient="horz" pos="891" userDrawn="1">
          <p15:clr>
            <a:srgbClr val="65CEFF"/>
          </p15:clr>
        </p15:guide>
        <p15:guide id="11" orient="horz" pos="3658" userDrawn="1">
          <p15:clr>
            <a:srgbClr val="65CEFF"/>
          </p15:clr>
        </p15:guide>
        <p15:guide id="12" orient="horz" pos="3885" userDrawn="1">
          <p15:clr>
            <a:srgbClr val="65CEFF"/>
          </p15:clr>
        </p15:guide>
        <p15:guide id="13" orient="horz" pos="4157" userDrawn="1">
          <p15:clr>
            <a:srgbClr val="65CEFF"/>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Gradient DB–Petrol 60pt">
    <p:bg>
      <p:bgPr>
        <a:gradFill>
          <a:gsLst>
            <a:gs pos="33000">
              <a:schemeClr val="accent6"/>
            </a:gs>
            <a:gs pos="100000">
              <a:schemeClr val="accent1"/>
            </a:gs>
          </a:gsLst>
          <a:lin ang="5400000" scaled="1"/>
        </a:gradFill>
        <a:effectLst/>
      </p:bgPr>
    </p:bg>
    <p:spTree>
      <p:nvGrpSpPr>
        <p:cNvPr id="1" name=""/>
        <p:cNvGrpSpPr/>
        <p:nvPr/>
      </p:nvGrpSpPr>
      <p:grpSpPr>
        <a:xfrm>
          <a:off x="0" y="0"/>
          <a:ext cx="0" cy="0"/>
          <a:chOff x="0" y="0"/>
          <a:chExt cx="0" cy="0"/>
        </a:xfrm>
      </p:grpSpPr>
      <p:pic>
        <p:nvPicPr>
          <p:cNvPr id="6" name="Cognisphere" descr="Background pattern&#10;&#10;Description automatically generated">
            <a:extLst>
              <a:ext uri="{FF2B5EF4-FFF2-40B4-BE49-F238E27FC236}">
                <a16:creationId xmlns:a16="http://schemas.microsoft.com/office/drawing/2014/main" id="{DF3DAF0E-BB8A-4082-8CE7-1BBCE61C8CD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4"/>
            <a:ext cx="11376788" cy="2769989"/>
          </a:xfrm>
          <a:blipFill dpi="0"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b="500"/>
            </a:stretch>
          </a:blipFill>
        </p:spPr>
        <p:txBody>
          <a:bodyPr rIns="0" bIns="0" anchor="t" anchorCtr="0">
            <a:spAutoFit/>
          </a:bodyPr>
          <a:lstStyle>
            <a:lvl1pPr marL="414000">
              <a:lnSpc>
                <a:spcPct val="100000"/>
              </a:lnSpc>
              <a:defRPr sz="6000">
                <a:solidFill>
                  <a:schemeClr val="tx1"/>
                </a:solidFill>
              </a:defRPr>
            </a:lvl1pPr>
          </a:lstStyle>
          <a:p>
            <a:r>
              <a:rPr lang="en-US" dirty="0"/>
              <a:t>Click to edit </a:t>
            </a:r>
            <a:br>
              <a:rPr lang="en-US" dirty="0"/>
            </a:br>
            <a:r>
              <a:rPr lang="en-US" dirty="0"/>
              <a:t>Master title style</a:t>
            </a:r>
            <a:br>
              <a:rPr lang="en-US" dirty="0"/>
            </a:br>
            <a:r>
              <a:rPr lang="en-US" dirty="0"/>
              <a:t>3 lines 60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4184453"/>
            <a:ext cx="9288000" cy="1622621"/>
          </a:xfrm>
          <a:prstGeom prst="rect">
            <a:avLst/>
          </a:prstGeom>
        </p:spPr>
        <p:txBody>
          <a:bodyPr lIns="0" tIns="349200">
            <a:noAutofit/>
          </a:bodyPr>
          <a:lstStyle>
            <a:lvl1pPr marL="0" indent="0" algn="l">
              <a:spcAft>
                <a:spcPts val="300"/>
              </a:spcAft>
              <a:buNone/>
              <a:defRPr sz="24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60 </a:t>
            </a:r>
            <a:r>
              <a:rPr lang="en-US" dirty="0" err="1"/>
              <a:t>pt</a:t>
            </a:r>
            <a:endParaRPr lang="en-US" dirty="0"/>
          </a:p>
        </p:txBody>
      </p:sp>
      <p:sp>
        <p:nvSpPr>
          <p:cNvPr id="2" name="Footer Placeholder">
            <a:extLst>
              <a:ext uri="{FF2B5EF4-FFF2-40B4-BE49-F238E27FC236}">
                <a16:creationId xmlns:a16="http://schemas.microsoft.com/office/drawing/2014/main" id="{36983F93-FD6F-4DAC-8F23-D4EF00A04206}"/>
              </a:ext>
            </a:extLst>
          </p:cNvPr>
          <p:cNvSpPr>
            <a:spLocks noGrp="1"/>
          </p:cNvSpPr>
          <p:nvPr>
            <p:ph type="ftr" sz="quarter" idx="12"/>
          </p:nvPr>
        </p:nvSpPr>
        <p:spPr>
          <a:xfrm>
            <a:off x="411163" y="6310800"/>
            <a:ext cx="9288000" cy="547200"/>
          </a:xfrm>
        </p:spPr>
        <p:txBody>
          <a:bodyPr/>
          <a:lstStyle>
            <a:lvl1pPr>
              <a:lnSpc>
                <a:spcPct val="100000"/>
              </a:lnSpc>
              <a:defRPr/>
            </a:lvl1pPr>
          </a:lstStyle>
          <a:p>
            <a:r>
              <a:rPr lang="en-US"/>
              <a:t>Restricted | © Siemens 2020 | Steffen Franke, Raika Schneider | SFS PS-EA CRO RP | 2021-01-15</a:t>
            </a:r>
            <a:endParaRPr lang="en-US" dirty="0"/>
          </a:p>
        </p:txBody>
      </p:sp>
      <p:pic>
        <p:nvPicPr>
          <p:cNvPr id="10" name="Siemens Logo">
            <a:extLst>
              <a:ext uri="{FF2B5EF4-FFF2-40B4-BE49-F238E27FC236}">
                <a16:creationId xmlns:a16="http://schemas.microsoft.com/office/drawing/2014/main" id="{9A561178-96D2-407A-94C5-91A37401F657}"/>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316542600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light">
    <p:spTree>
      <p:nvGrpSpPr>
        <p:cNvPr id="1" name=""/>
        <p:cNvGrpSpPr/>
        <p:nvPr/>
      </p:nvGrpSpPr>
      <p:grpSpPr>
        <a:xfrm>
          <a:off x="0" y="0"/>
          <a:ext cx="0" cy="0"/>
          <a:chOff x="0" y="0"/>
          <a:chExt cx="0" cy="0"/>
        </a:xfrm>
      </p:grpSpPr>
      <p:sp>
        <p:nvSpPr>
          <p:cNvPr id="7" name="Copy">
            <a:extLst>
              <a:ext uri="{FF2B5EF4-FFF2-40B4-BE49-F238E27FC236}">
                <a16:creationId xmlns:a16="http://schemas.microsoft.com/office/drawing/2014/main" id="{9E21D6DF-C9DB-4F02-863A-C5513347A27E}"/>
              </a:ext>
            </a:extLst>
          </p:cNvPr>
          <p:cNvSpPr>
            <a:spLocks noGrp="1"/>
          </p:cNvSpPr>
          <p:nvPr>
            <p:ph type="body" sz="quarter" idx="12" hasCustomPrompt="1"/>
          </p:nvPr>
        </p:nvSpPr>
        <p:spPr>
          <a:xfrm>
            <a:off x="1022400" y="1702799"/>
            <a:ext cx="9252760" cy="4104000"/>
          </a:xfrm>
        </p:spPr>
        <p:txBody>
          <a:bodyPr>
            <a:noAutofit/>
          </a:bodyPr>
          <a:lstStyle>
            <a:lvl1pPr marL="0">
              <a:lnSpc>
                <a:spcPct val="110000"/>
              </a:lnSpc>
              <a:spcAft>
                <a:spcPts val="0"/>
              </a:spcAft>
              <a:defRPr sz="4800" b="0">
                <a:solidFill>
                  <a:schemeClr val="tx2"/>
                </a:solidFill>
              </a:defRPr>
            </a:lvl1pPr>
            <a:lvl2pPr marL="36000" indent="0">
              <a:lnSpc>
                <a:spcPct val="110000"/>
              </a:lnSpc>
              <a:spcBef>
                <a:spcPts val="600"/>
              </a:spcBef>
              <a:spcAft>
                <a:spcPts val="0"/>
              </a:spcAft>
              <a:buNone/>
              <a:defRPr sz="1800">
                <a:solidFill>
                  <a:schemeClr val="tx1"/>
                </a:solidFill>
              </a:defRPr>
            </a:lvl2pPr>
            <a:lvl3pPr marL="36000" indent="0">
              <a:lnSpc>
                <a:spcPct val="110000"/>
              </a:lnSpc>
              <a:spcBef>
                <a:spcPts val="600"/>
              </a:spcBef>
              <a:spcAft>
                <a:spcPts val="0"/>
              </a:spcAft>
              <a:buNone/>
              <a:defRPr sz="1800">
                <a:solidFill>
                  <a:schemeClr val="accent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p>
          <a:p>
            <a:pPr lvl="1"/>
            <a:r>
              <a:rPr lang="en-US" dirty="0"/>
              <a:t>Name, Author</a:t>
            </a:r>
          </a:p>
        </p:txBody>
      </p:sp>
      <p:sp>
        <p:nvSpPr>
          <p:cNvPr id="12" name="Quote marks">
            <a:extLst>
              <a:ext uri="{FF2B5EF4-FFF2-40B4-BE49-F238E27FC236}">
                <a16:creationId xmlns:a16="http://schemas.microsoft.com/office/drawing/2014/main" id="{58EF2AB0-A78A-44C9-9A7D-F20D9ED854E0}"/>
              </a:ext>
            </a:extLst>
          </p:cNvPr>
          <p:cNvSpPr/>
          <p:nvPr/>
        </p:nvSpPr>
        <p:spPr>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0">
                <a:srgbClr val="00FFB9"/>
              </a:gs>
              <a:gs pos="100000">
                <a:srgbClr val="00E6DC"/>
              </a:gs>
            </a:gsLst>
            <a:lin ang="5400000" scaled="1"/>
          </a:gradFill>
          <a:ln w="61580" cap="flat">
            <a:noFill/>
            <a:prstDash val="solid"/>
            <a:miter/>
          </a:ln>
        </p:spPr>
        <p:txBody>
          <a:bodyPr rtlCol="0" anchor="ctr"/>
          <a:lstStyle/>
          <a:p>
            <a:endParaRPr lang="en-US" dirty="0"/>
          </a:p>
        </p:txBody>
      </p:sp>
      <p:sp>
        <p:nvSpPr>
          <p:cNvPr id="2" name="Footer Placeholder">
            <a:extLst>
              <a:ext uri="{FF2B5EF4-FFF2-40B4-BE49-F238E27FC236}">
                <a16:creationId xmlns:a16="http://schemas.microsoft.com/office/drawing/2014/main" id="{6AEDD147-ACC0-4A9C-9043-90612765C0FA}"/>
              </a:ext>
            </a:extLst>
          </p:cNvPr>
          <p:cNvSpPr>
            <a:spLocks noGrp="1"/>
          </p:cNvSpPr>
          <p:nvPr>
            <p:ph type="ftr" sz="quarter" idx="13"/>
          </p:nvPr>
        </p:nvSpPr>
        <p:spPr/>
        <p:txBody>
          <a:bodyPr/>
          <a:lstStyle/>
          <a:p>
            <a:pPr>
              <a:lnSpc>
                <a:spcPct val="100000"/>
              </a:lnSpc>
            </a:pPr>
            <a:r>
              <a:rPr lang="en-US"/>
              <a:t>Restricted | © Siemens 2020 | Steffen Franke, Raika Schneider | SFS PS-EA CRO RP | 2021-01-15</a:t>
            </a:r>
            <a:endParaRPr lang="en-US" dirty="0"/>
          </a:p>
        </p:txBody>
      </p:sp>
      <p:sp>
        <p:nvSpPr>
          <p:cNvPr id="3" name="Slide Number Placeholder">
            <a:extLst>
              <a:ext uri="{FF2B5EF4-FFF2-40B4-BE49-F238E27FC236}">
                <a16:creationId xmlns:a16="http://schemas.microsoft.com/office/drawing/2014/main" id="{4131F54F-C70B-4435-91E6-F995F83E6C69}"/>
              </a:ext>
            </a:extLst>
          </p:cNvPr>
          <p:cNvSpPr>
            <a:spLocks noGrp="1"/>
          </p:cNvSpPr>
          <p:nvPr>
            <p:ph type="sldNum" sz="quarter" idx="14"/>
          </p:nvPr>
        </p:nvSpPr>
        <p:spPr/>
        <p:txBody>
          <a:bodyPr/>
          <a:lstStyle/>
          <a:p>
            <a:r>
              <a:rPr lang="en-US"/>
              <a:t>Page </a:t>
            </a:r>
            <a:fld id="{15EBE321-CBB1-4E91-BD14-37C8D44326FB}" type="slidenum">
              <a:rPr lang="en-US" smtClean="0"/>
              <a:pPr/>
              <a:t>‹#›</a:t>
            </a:fld>
            <a:endParaRPr lang="en-US" dirty="0"/>
          </a:p>
        </p:txBody>
      </p:sp>
      <p:pic>
        <p:nvPicPr>
          <p:cNvPr id="4" name="Siemens Logo">
            <a:extLst>
              <a:ext uri="{FF2B5EF4-FFF2-40B4-BE49-F238E27FC236}">
                <a16:creationId xmlns:a16="http://schemas.microsoft.com/office/drawing/2014/main" id="{F8D833B7-9866-4D2D-AEB7-012D6DDE2A37}"/>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2263419937"/>
      </p:ext>
    </p:extLst>
  </p:cSld>
  <p:clrMapOvr>
    <a:masterClrMapping/>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891" userDrawn="1">
          <p15:clr>
            <a:srgbClr val="65CEFF"/>
          </p15:clr>
        </p15:guide>
        <p15:guide id="5" orient="horz" pos="1073" userDrawn="1">
          <p15:clr>
            <a:srgbClr val="65CEFF"/>
          </p15:clr>
        </p15:guide>
        <p15:guide id="6" orient="horz" pos="2206" userDrawn="1">
          <p15:clr>
            <a:srgbClr val="65CEFF"/>
          </p15:clr>
        </p15:guide>
        <p15:guide id="7" orient="horz" pos="2343" userDrawn="1">
          <p15:clr>
            <a:srgbClr val="65CEFF"/>
          </p15:clr>
        </p15:guide>
        <p15:guide id="8" orient="horz" pos="3658" userDrawn="1">
          <p15:clr>
            <a:srgbClr val="65CEFF"/>
          </p15:clr>
        </p15:guide>
        <p15:guide id="9" orient="horz" pos="3885" userDrawn="1">
          <p15:clr>
            <a:srgbClr val="65CEFF"/>
          </p15:clr>
        </p15:guide>
        <p15:guide id="10" orient="horz" pos="4157" userDrawn="1">
          <p15:clr>
            <a:srgbClr val="65CEFF"/>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Quote dark">
    <p:bg>
      <p:bgPr>
        <a:solidFill>
          <a:schemeClr val="bg2"/>
        </a:solidFill>
        <a:effectLst/>
      </p:bgPr>
    </p:bg>
    <p:spTree>
      <p:nvGrpSpPr>
        <p:cNvPr id="1" name=""/>
        <p:cNvGrpSpPr/>
        <p:nvPr/>
      </p:nvGrpSpPr>
      <p:grpSpPr>
        <a:xfrm>
          <a:off x="0" y="0"/>
          <a:ext cx="0" cy="0"/>
          <a:chOff x="0" y="0"/>
          <a:chExt cx="0" cy="0"/>
        </a:xfrm>
      </p:grpSpPr>
      <p:sp>
        <p:nvSpPr>
          <p:cNvPr id="7" name="Copy">
            <a:extLst>
              <a:ext uri="{FF2B5EF4-FFF2-40B4-BE49-F238E27FC236}">
                <a16:creationId xmlns:a16="http://schemas.microsoft.com/office/drawing/2014/main" id="{9E21D6DF-C9DB-4F02-863A-C5513347A27E}"/>
              </a:ext>
            </a:extLst>
          </p:cNvPr>
          <p:cNvSpPr>
            <a:spLocks noGrp="1"/>
          </p:cNvSpPr>
          <p:nvPr>
            <p:ph type="body" sz="quarter" idx="12" hasCustomPrompt="1"/>
          </p:nvPr>
        </p:nvSpPr>
        <p:spPr>
          <a:xfrm>
            <a:off x="1022400" y="1702799"/>
            <a:ext cx="9252000" cy="4104000"/>
          </a:xfrm>
        </p:spPr>
        <p:txBody>
          <a:bodyPr>
            <a:noAutofit/>
          </a:bodyPr>
          <a:lstStyle>
            <a:lvl1pPr marL="0">
              <a:lnSpc>
                <a:spcPct val="110000"/>
              </a:lnSpc>
              <a:spcAft>
                <a:spcPts val="0"/>
              </a:spcAft>
              <a:defRPr sz="4800" b="0">
                <a:solidFill>
                  <a:schemeClr val="tx1"/>
                </a:solidFill>
              </a:defRPr>
            </a:lvl1pPr>
            <a:lvl2pPr marL="36000" indent="0">
              <a:lnSpc>
                <a:spcPct val="110000"/>
              </a:lnSpc>
              <a:spcBef>
                <a:spcPts val="600"/>
              </a:spcBef>
              <a:spcAft>
                <a:spcPts val="0"/>
              </a:spcAft>
              <a:buNone/>
              <a:defRPr sz="1800"/>
            </a:lvl2pPr>
            <a:lvl3pPr marL="36000" indent="0">
              <a:lnSpc>
                <a:spcPct val="110000"/>
              </a:lnSpc>
              <a:spcBef>
                <a:spcPts val="600"/>
              </a:spcBef>
              <a:spcAft>
                <a:spcPts val="0"/>
              </a:spcAft>
              <a:buNone/>
              <a:defRPr sz="1800">
                <a:solidFill>
                  <a:schemeClr val="tx1"/>
                </a:solidFill>
              </a:defRPr>
            </a:lvl3pPr>
            <a:lvl4pPr marL="0" indent="0">
              <a:lnSpc>
                <a:spcPct val="110000"/>
              </a:lnSpc>
              <a:spcAft>
                <a:spcPts val="0"/>
              </a:spcAft>
              <a:buNone/>
              <a:defRPr sz="4800"/>
            </a:lvl4pPr>
            <a:lvl5pPr marL="0" indent="0">
              <a:lnSpc>
                <a:spcPct val="110000"/>
              </a:lnSpc>
              <a:spcAft>
                <a:spcPts val="0"/>
              </a:spcAft>
              <a:buNone/>
              <a:defRPr sz="4800"/>
            </a:lvl5pPr>
          </a:lstStyle>
          <a:p>
            <a:pPr lvl="0"/>
            <a:r>
              <a:rPr lang="en-US" dirty="0"/>
              <a:t>Please insert quote here</a:t>
            </a:r>
          </a:p>
          <a:p>
            <a:pPr lvl="1"/>
            <a:r>
              <a:rPr lang="en-US" dirty="0"/>
              <a:t>Name, Author</a:t>
            </a:r>
          </a:p>
        </p:txBody>
      </p:sp>
      <p:sp>
        <p:nvSpPr>
          <p:cNvPr id="11" name="Quote marks">
            <a:extLst>
              <a:ext uri="{FF2B5EF4-FFF2-40B4-BE49-F238E27FC236}">
                <a16:creationId xmlns:a16="http://schemas.microsoft.com/office/drawing/2014/main" id="{916E4245-F21C-4EAB-8B26-FEA21C26067F}"/>
              </a:ext>
            </a:extLst>
          </p:cNvPr>
          <p:cNvSpPr/>
          <p:nvPr userDrawn="1"/>
        </p:nvSpPr>
        <p:spPr>
          <a:xfrm>
            <a:off x="1058400" y="766763"/>
            <a:ext cx="907891" cy="647700"/>
          </a:xfrm>
          <a:custGeom>
            <a:avLst/>
            <a:gdLst>
              <a:gd name="connsiteX0" fmla="*/ 0 w 2619164"/>
              <a:gd name="connsiteY0" fmla="*/ 1868543 h 1868542"/>
              <a:gd name="connsiteX1" fmla="*/ 742610 w 2619164"/>
              <a:gd name="connsiteY1" fmla="*/ 0 h 1868542"/>
              <a:gd name="connsiteX2" fmla="*/ 1318210 w 2619164"/>
              <a:gd name="connsiteY2" fmla="*/ 0 h 1868542"/>
              <a:gd name="connsiteX3" fmla="*/ 742610 w 2619164"/>
              <a:gd name="connsiteY3" fmla="*/ 1868543 h 1868542"/>
              <a:gd name="connsiteX4" fmla="*/ 0 w 2619164"/>
              <a:gd name="connsiteY4" fmla="*/ 1868543 h 1868542"/>
              <a:gd name="connsiteX5" fmla="*/ 1300954 w 2619164"/>
              <a:gd name="connsiteY5" fmla="*/ 1868543 h 1868542"/>
              <a:gd name="connsiteX6" fmla="*/ 2043564 w 2619164"/>
              <a:gd name="connsiteY6" fmla="*/ 0 h 1868542"/>
              <a:gd name="connsiteX7" fmla="*/ 2619164 w 2619164"/>
              <a:gd name="connsiteY7" fmla="*/ 0 h 1868542"/>
              <a:gd name="connsiteX8" fmla="*/ 2043564 w 2619164"/>
              <a:gd name="connsiteY8" fmla="*/ 1868543 h 1868542"/>
              <a:gd name="connsiteX9" fmla="*/ 1300954 w 2619164"/>
              <a:gd name="connsiteY9" fmla="*/ 1868543 h 1868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19164" h="1868542">
                <a:moveTo>
                  <a:pt x="0" y="1868543"/>
                </a:moveTo>
                <a:lnTo>
                  <a:pt x="742610" y="0"/>
                </a:lnTo>
                <a:lnTo>
                  <a:pt x="1318210" y="0"/>
                </a:lnTo>
                <a:lnTo>
                  <a:pt x="742610" y="1868543"/>
                </a:lnTo>
                <a:lnTo>
                  <a:pt x="0" y="1868543"/>
                </a:lnTo>
                <a:close/>
                <a:moveTo>
                  <a:pt x="1300954" y="1868543"/>
                </a:moveTo>
                <a:lnTo>
                  <a:pt x="2043564" y="0"/>
                </a:lnTo>
                <a:lnTo>
                  <a:pt x="2619164" y="0"/>
                </a:lnTo>
                <a:lnTo>
                  <a:pt x="2043564" y="1868543"/>
                </a:lnTo>
                <a:lnTo>
                  <a:pt x="1300954" y="1868543"/>
                </a:lnTo>
                <a:close/>
              </a:path>
            </a:pathLst>
          </a:custGeom>
          <a:gradFill>
            <a:gsLst>
              <a:gs pos="0">
                <a:srgbClr val="00FFB9"/>
              </a:gs>
              <a:gs pos="100000">
                <a:srgbClr val="00E6DC"/>
              </a:gs>
            </a:gsLst>
            <a:lin ang="5400000" scaled="1"/>
          </a:gradFill>
          <a:ln w="61580" cap="flat">
            <a:noFill/>
            <a:prstDash val="solid"/>
            <a:miter/>
          </a:ln>
        </p:spPr>
        <p:txBody>
          <a:bodyPr rtlCol="0" anchor="ctr"/>
          <a:lstStyle/>
          <a:p>
            <a:endParaRPr lang="en-US" dirty="0"/>
          </a:p>
        </p:txBody>
      </p:sp>
      <p:sp>
        <p:nvSpPr>
          <p:cNvPr id="2" name="Footer Placeholder">
            <a:extLst>
              <a:ext uri="{FF2B5EF4-FFF2-40B4-BE49-F238E27FC236}">
                <a16:creationId xmlns:a16="http://schemas.microsoft.com/office/drawing/2014/main" id="{EC4F35EF-AC94-4800-9CB7-CA49CAFDD249}"/>
              </a:ext>
            </a:extLst>
          </p:cNvPr>
          <p:cNvSpPr>
            <a:spLocks noGrp="1"/>
          </p:cNvSpPr>
          <p:nvPr>
            <p:ph type="ftr" sz="quarter" idx="13"/>
          </p:nvPr>
        </p:nvSpPr>
        <p:spPr/>
        <p:txBody>
          <a:bodyPr/>
          <a:lstStyle/>
          <a:p>
            <a:pPr>
              <a:lnSpc>
                <a:spcPct val="100000"/>
              </a:lnSpc>
            </a:pPr>
            <a:r>
              <a:rPr lang="en-US"/>
              <a:t>Restricted | © Siemens 2020 | Steffen Franke, Raika Schneider | SFS PS-EA CRO RP | 2021-01-15</a:t>
            </a:r>
            <a:endParaRPr lang="en-US" dirty="0"/>
          </a:p>
        </p:txBody>
      </p:sp>
      <p:sp>
        <p:nvSpPr>
          <p:cNvPr id="3" name="Slide Number Placeholder">
            <a:extLst>
              <a:ext uri="{FF2B5EF4-FFF2-40B4-BE49-F238E27FC236}">
                <a16:creationId xmlns:a16="http://schemas.microsoft.com/office/drawing/2014/main" id="{CCC7FBE7-01B9-4EC8-8BE1-F416F7C5B7AA}"/>
              </a:ext>
            </a:extLst>
          </p:cNvPr>
          <p:cNvSpPr>
            <a:spLocks noGrp="1"/>
          </p:cNvSpPr>
          <p:nvPr>
            <p:ph type="sldNum" sz="quarter" idx="14"/>
          </p:nvPr>
        </p:nvSpPr>
        <p:spPr/>
        <p:txBody>
          <a:bodyPr/>
          <a:lstStyle/>
          <a:p>
            <a:r>
              <a:rPr lang="en-US"/>
              <a:t>Page </a:t>
            </a:r>
            <a:fld id="{15EBE321-CBB1-4E91-BD14-37C8D44326FB}" type="slidenum">
              <a:rPr lang="en-US" smtClean="0"/>
              <a:pPr/>
              <a:t>‹#›</a:t>
            </a:fld>
            <a:endParaRPr lang="en-US" dirty="0"/>
          </a:p>
        </p:txBody>
      </p:sp>
      <p:pic>
        <p:nvPicPr>
          <p:cNvPr id="8" name="Siemens Logo">
            <a:extLst>
              <a:ext uri="{FF2B5EF4-FFF2-40B4-BE49-F238E27FC236}">
                <a16:creationId xmlns:a16="http://schemas.microsoft.com/office/drawing/2014/main" id="{AF2E271F-5AF7-408E-9752-03D1D6448EA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635188" y="6418800"/>
            <a:ext cx="1152000" cy="183168"/>
          </a:xfrm>
          <a:prstGeom prst="rect">
            <a:avLst/>
          </a:prstGeom>
        </p:spPr>
      </p:pic>
    </p:spTree>
    <p:extLst>
      <p:ext uri="{BB962C8B-B14F-4D97-AF65-F5344CB8AC3E}">
        <p14:creationId xmlns:p14="http://schemas.microsoft.com/office/powerpoint/2010/main" val="246051214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891" userDrawn="1">
          <p15:clr>
            <a:srgbClr val="65CEFF"/>
          </p15:clr>
        </p15:guide>
        <p15:guide id="5" orient="horz" pos="1073" userDrawn="1">
          <p15:clr>
            <a:srgbClr val="65CEFF"/>
          </p15:clr>
        </p15:guide>
        <p15:guide id="6" orient="horz" pos="3658" userDrawn="1">
          <p15:clr>
            <a:srgbClr val="65CEFF"/>
          </p15:clr>
        </p15:guide>
        <p15:guide id="7" orient="horz" pos="3885" userDrawn="1">
          <p15:clr>
            <a:srgbClr val="65CEFF"/>
          </p15:clr>
        </p15:guide>
        <p15:guide id="8" orient="horz" pos="4157" userDrawn="1">
          <p15:clr>
            <a:srgbClr val="65CEFF"/>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Statement light">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39939C22-A735-46A9-A277-A4B1B330F31C}"/>
              </a:ext>
            </a:extLst>
          </p:cNvPr>
          <p:cNvSpPr>
            <a:spLocks noGrp="1"/>
          </p:cNvSpPr>
          <p:nvPr>
            <p:ph type="title"/>
          </p:nvPr>
        </p:nvSpPr>
        <p:spPr>
          <a:xfrm>
            <a:off x="986400" y="1271538"/>
            <a:ext cx="10800000" cy="4536000"/>
          </a:xfrm>
        </p:spPr>
        <p:txBody>
          <a:bodyPr lIns="0" tIns="0" rIns="0" bIns="0" anchor="t">
            <a:noAutofit/>
          </a:bodyPr>
          <a:lstStyle>
            <a:lvl1pPr>
              <a:lnSpc>
                <a:spcPct val="90000"/>
              </a:lnSpc>
              <a:defRPr sz="8000">
                <a:gradFill>
                  <a:gsLst>
                    <a:gs pos="0">
                      <a:schemeClr val="accent2"/>
                    </a:gs>
                    <a:gs pos="100000">
                      <a:schemeClr val="accent3"/>
                    </a:gs>
                  </a:gsLst>
                  <a:lin ang="0" scaled="1"/>
                </a:gradFill>
              </a:defRPr>
            </a:lvl1pPr>
          </a:lstStyle>
          <a:p>
            <a:r>
              <a:rPr lang="en-US" dirty="0"/>
              <a:t>Click to edit Master title style</a:t>
            </a:r>
          </a:p>
        </p:txBody>
      </p:sp>
      <p:sp>
        <p:nvSpPr>
          <p:cNvPr id="2" name="Footer Placeholder">
            <a:extLst>
              <a:ext uri="{FF2B5EF4-FFF2-40B4-BE49-F238E27FC236}">
                <a16:creationId xmlns:a16="http://schemas.microsoft.com/office/drawing/2014/main" id="{39F9E844-3827-4B6C-9CB5-13C9A70DCD4D}"/>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3" name="Slide Number Placeholder">
            <a:extLst>
              <a:ext uri="{FF2B5EF4-FFF2-40B4-BE49-F238E27FC236}">
                <a16:creationId xmlns:a16="http://schemas.microsoft.com/office/drawing/2014/main" id="{D52C2AF7-8539-453F-BD56-35B696DB2073}"/>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4" name="Siemens Logo">
            <a:extLst>
              <a:ext uri="{FF2B5EF4-FFF2-40B4-BE49-F238E27FC236}">
                <a16:creationId xmlns:a16="http://schemas.microsoft.com/office/drawing/2014/main" id="{F8D833B7-9866-4D2D-AEB7-012D6DDE2A37}"/>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35188" y="6418800"/>
            <a:ext cx="1152000" cy="183168"/>
          </a:xfrm>
          <a:prstGeom prst="rect">
            <a:avLst/>
          </a:prstGeom>
        </p:spPr>
      </p:pic>
    </p:spTree>
    <p:extLst>
      <p:ext uri="{BB962C8B-B14F-4D97-AF65-F5344CB8AC3E}">
        <p14:creationId xmlns:p14="http://schemas.microsoft.com/office/powerpoint/2010/main" val="271878887"/>
      </p:ext>
    </p:extLst>
  </p:cSld>
  <p:clrMapOvr>
    <a:masterClrMapping/>
  </p:clrMapOvr>
  <p:extLst>
    <p:ext uri="{DCECCB84-F9BA-43D5-87BE-67443E8EF086}">
      <p15:sldGuideLst xmlns:p15="http://schemas.microsoft.com/office/powerpoint/2012/main">
        <p15:guide id="1" pos="259">
          <p15:clr>
            <a:srgbClr val="65CEFF"/>
          </p15:clr>
        </p15:guide>
        <p15:guide id="2" pos="6472">
          <p15:clr>
            <a:srgbClr val="65CEFF"/>
          </p15:clr>
        </p15:guide>
        <p15:guide id="3" pos="7425">
          <p15:clr>
            <a:srgbClr val="65CEFF"/>
          </p15:clr>
        </p15:guide>
        <p15:guide id="4" orient="horz" pos="801">
          <p15:clr>
            <a:srgbClr val="65CEFF"/>
          </p15:clr>
        </p15:guide>
        <p15:guide id="5" orient="horz" pos="3658">
          <p15:clr>
            <a:srgbClr val="65CEFF"/>
          </p15:clr>
        </p15:guide>
        <p15:guide id="6" orient="horz" pos="4157">
          <p15:clr>
            <a:srgbClr val="65CEFF"/>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Statement dark">
    <p:bg>
      <p:bgRef idx="1001">
        <a:schemeClr val="bg2"/>
      </p:bgRef>
    </p:bg>
    <p:spTree>
      <p:nvGrpSpPr>
        <p:cNvPr id="1" name=""/>
        <p:cNvGrpSpPr/>
        <p:nvPr/>
      </p:nvGrpSpPr>
      <p:grpSpPr>
        <a:xfrm>
          <a:off x="0" y="0"/>
          <a:ext cx="0" cy="0"/>
          <a:chOff x="0" y="0"/>
          <a:chExt cx="0" cy="0"/>
        </a:xfrm>
      </p:grpSpPr>
      <p:sp>
        <p:nvSpPr>
          <p:cNvPr id="8" name="Title">
            <a:extLst>
              <a:ext uri="{FF2B5EF4-FFF2-40B4-BE49-F238E27FC236}">
                <a16:creationId xmlns:a16="http://schemas.microsoft.com/office/drawing/2014/main" id="{39939C22-A735-46A9-A277-A4B1B330F31C}"/>
              </a:ext>
            </a:extLst>
          </p:cNvPr>
          <p:cNvSpPr>
            <a:spLocks noGrp="1"/>
          </p:cNvSpPr>
          <p:nvPr>
            <p:ph type="title"/>
          </p:nvPr>
        </p:nvSpPr>
        <p:spPr>
          <a:xfrm>
            <a:off x="986400" y="1270799"/>
            <a:ext cx="10800000" cy="4536000"/>
          </a:xfrm>
        </p:spPr>
        <p:txBody>
          <a:bodyPr lIns="0" tIns="0" rIns="0" bIns="0" anchor="t">
            <a:noAutofit/>
          </a:bodyPr>
          <a:lstStyle>
            <a:lvl1pPr>
              <a:lnSpc>
                <a:spcPct val="90000"/>
              </a:lnSpc>
              <a:defRPr sz="8000">
                <a:gradFill>
                  <a:gsLst>
                    <a:gs pos="0">
                      <a:schemeClr val="accent2"/>
                    </a:gs>
                    <a:gs pos="100000">
                      <a:schemeClr val="accent3"/>
                    </a:gs>
                  </a:gsLst>
                  <a:lin ang="0" scaled="1"/>
                </a:gradFill>
              </a:defRPr>
            </a:lvl1pPr>
          </a:lstStyle>
          <a:p>
            <a:r>
              <a:rPr lang="en-US" dirty="0"/>
              <a:t>Click to edit Master title style</a:t>
            </a:r>
          </a:p>
        </p:txBody>
      </p:sp>
      <p:sp>
        <p:nvSpPr>
          <p:cNvPr id="2" name="Footer Placeholder">
            <a:extLst>
              <a:ext uri="{FF2B5EF4-FFF2-40B4-BE49-F238E27FC236}">
                <a16:creationId xmlns:a16="http://schemas.microsoft.com/office/drawing/2014/main" id="{09BD8BE5-BFF2-469D-8B93-9556FCC45CF1}"/>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3" name="Slide Number Placeholder">
            <a:extLst>
              <a:ext uri="{FF2B5EF4-FFF2-40B4-BE49-F238E27FC236}">
                <a16:creationId xmlns:a16="http://schemas.microsoft.com/office/drawing/2014/main" id="{F9372441-FA7E-4481-BBC2-24CB6D3017C8}"/>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4" name="Siemens Logo">
            <a:extLst>
              <a:ext uri="{FF2B5EF4-FFF2-40B4-BE49-F238E27FC236}">
                <a16:creationId xmlns:a16="http://schemas.microsoft.com/office/drawing/2014/main" id="{0EF6BB07-4F4E-4859-9572-DA63E35B93A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10635188" y="6418800"/>
            <a:ext cx="1152000" cy="183168"/>
          </a:xfrm>
          <a:prstGeom prst="rect">
            <a:avLst/>
          </a:prstGeom>
        </p:spPr>
      </p:pic>
    </p:spTree>
    <p:extLst>
      <p:ext uri="{BB962C8B-B14F-4D97-AF65-F5344CB8AC3E}">
        <p14:creationId xmlns:p14="http://schemas.microsoft.com/office/powerpoint/2010/main" val="13164166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801" userDrawn="1">
          <p15:clr>
            <a:srgbClr val="65CEFF"/>
          </p15:clr>
        </p15:guide>
        <p15:guide id="5" orient="horz" pos="3658" userDrawn="1">
          <p15:clr>
            <a:srgbClr val="65CEFF"/>
          </p15:clr>
        </p15:guide>
        <p15:guide id="6" orient="horz" pos="4157" userDrawn="1">
          <p15:clr>
            <a:srgbClr val="65CEFF"/>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act">
    <p:bg>
      <p:bgRef idx="1001">
        <a:schemeClr val="bg2"/>
      </p:bgRef>
    </p:bg>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B29E3DA4-014E-4F3D-8186-84366ADFCB03}"/>
              </a:ext>
            </a:extLst>
          </p:cNvPr>
          <p:cNvSpPr>
            <a:spLocks noGrp="1"/>
          </p:cNvSpPr>
          <p:nvPr>
            <p:ph type="title" hasCustomPrompt="1"/>
          </p:nvPr>
        </p:nvSpPr>
        <p:spPr>
          <a:xfrm>
            <a:off x="411163" y="1234800"/>
            <a:ext cx="9863237" cy="1162523"/>
          </a:xfrm>
          <a:blipFill dpi="0" rotWithShape="1">
            <a:blip r:embed="rId2">
              <a:extLst>
                <a:ext uri="{96DAC541-7B7A-43D3-8B79-37D633B846F1}">
                  <asvg:svgBlip xmlns:asvg="http://schemas.microsoft.com/office/drawing/2016/SVG/main" r:embed="rId3"/>
                </a:ext>
              </a:extLst>
            </a:blip>
            <a:srcRect/>
            <a:stretch>
              <a:fillRect/>
            </a:stretch>
          </a:blipFill>
        </p:spPr>
        <p:txBody>
          <a:bodyPr wrap="square" lIns="0" tIns="54000" rIns="0" bIns="0" anchor="t" anchorCtr="0">
            <a:spAutoFit/>
          </a:bodyPr>
          <a:lstStyle>
            <a:lvl1pPr marL="540000">
              <a:defRPr sz="8000">
                <a:solidFill>
                  <a:schemeClr val="tx1"/>
                </a:solidFill>
              </a:defRPr>
            </a:lvl1pPr>
          </a:lstStyle>
          <a:p>
            <a:r>
              <a:rPr lang="en-US" dirty="0"/>
              <a:t>Contact</a:t>
            </a:r>
          </a:p>
        </p:txBody>
      </p:sp>
      <p:sp>
        <p:nvSpPr>
          <p:cNvPr id="3" name="Copy">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1058400" y="2397324"/>
            <a:ext cx="9216000" cy="3409751"/>
          </a:xfrm>
          <a:prstGeom prst="rect">
            <a:avLst/>
          </a:prstGeom>
        </p:spPr>
        <p:txBody>
          <a:bodyPr tIns="108000">
            <a:noAutofit/>
          </a:bodyPr>
          <a:lstStyle>
            <a:lvl1pPr marL="0" indent="0" algn="l">
              <a:spcAft>
                <a:spcPts val="0"/>
              </a:spcAft>
              <a:buNone/>
              <a:defRPr sz="1400">
                <a:solidFill>
                  <a:schemeClr val="tx1"/>
                </a:solidFill>
              </a:defRPr>
            </a:lvl1pPr>
            <a:lvl2pPr marL="0" indent="0" algn="l">
              <a:spcBef>
                <a:spcPts val="600"/>
              </a:spcBef>
              <a:spcAft>
                <a:spcPts val="0"/>
              </a:spcAft>
              <a:buFont typeface="Arial" panose="020B0604020202020204" pitchFamily="34" charset="0"/>
              <a:buNone/>
              <a:defRPr sz="1400" b="1"/>
            </a:lvl2pPr>
            <a:lvl3pPr marL="180000" indent="-180000" algn="l">
              <a:spcAft>
                <a:spcPts val="0"/>
              </a:spcAft>
              <a:buFont typeface="Arial" panose="020B0604020202020204" pitchFamily="34" charset="0"/>
              <a:buChar char="•"/>
              <a:defRPr sz="1400" b="0"/>
            </a:lvl3pPr>
            <a:lvl4pPr marL="360000" indent="-180000" algn="l">
              <a:spcAft>
                <a:spcPts val="0"/>
              </a:spcAft>
              <a:buFont typeface="Arial" panose="020B0604020202020204" pitchFamily="34" charset="0"/>
              <a:buChar char="•"/>
              <a:defRPr sz="1400"/>
            </a:lvl4pPr>
            <a:lvl5pPr marL="360000" indent="-180000" algn="l">
              <a:spcAft>
                <a:spcPts val="0"/>
              </a:spcAft>
              <a:buFont typeface="Arial" panose="020B0604020202020204" pitchFamily="34" charset="0"/>
              <a:buChar char="•"/>
              <a:defRPr sz="1400" b="1"/>
            </a:lvl5pPr>
            <a:lvl6pPr marL="540000" indent="-180000" algn="l">
              <a:spcAft>
                <a:spcPts val="0"/>
              </a:spcAft>
              <a:buFont typeface="Arial" panose="020B0604020202020204" pitchFamily="34" charset="0"/>
              <a:buChar char="•"/>
              <a:defRPr sz="1400"/>
            </a:lvl6pPr>
            <a:lvl7pPr marL="540000" indent="-180000" algn="l">
              <a:spcAft>
                <a:spcPts val="0"/>
              </a:spcAft>
              <a:buFont typeface="Arial" panose="020B0604020202020204" pitchFamily="34" charset="0"/>
              <a:buChar char="•"/>
              <a:defRPr sz="1400" b="1"/>
            </a:lvl7pPr>
            <a:lvl8pPr marL="720000" indent="-180000" algn="l">
              <a:spcAft>
                <a:spcPts val="0"/>
              </a:spcAft>
              <a:buFont typeface="Arial" panose="020B0604020202020204" pitchFamily="34" charset="0"/>
              <a:buChar char="•"/>
              <a:defRPr sz="1400"/>
            </a:lvl8pPr>
            <a:lvl9pPr marL="720000" indent="-180000" algn="l">
              <a:spcAft>
                <a:spcPts val="0"/>
              </a:spcAft>
              <a:buFont typeface="Arial" panose="020B0604020202020204" pitchFamily="34" charset="0"/>
              <a:buChar char="•"/>
              <a:defRPr sz="1400" b="1"/>
            </a:lvl9pPr>
          </a:lstStyle>
          <a:p>
            <a:pPr lvl="0"/>
            <a:r>
              <a:rPr lang="en-US" dirty="0"/>
              <a:t>Click to edit the contact</a:t>
            </a:r>
          </a:p>
          <a:p>
            <a:pPr lvl="1"/>
            <a:r>
              <a:rPr lang="en-US" dirty="0"/>
              <a:t>Name etc.</a:t>
            </a:r>
          </a:p>
          <a:p>
            <a:pPr lvl="2"/>
            <a:r>
              <a:rPr lang="en-US" dirty="0"/>
              <a:t>Department etc.</a:t>
            </a:r>
          </a:p>
          <a:p>
            <a:pPr lvl="3"/>
            <a:r>
              <a:rPr lang="en-US" dirty="0"/>
              <a:t>subchapter</a:t>
            </a:r>
          </a:p>
          <a:p>
            <a:pPr lvl="4"/>
            <a:r>
              <a:rPr lang="en-US" dirty="0"/>
              <a:t>active subchapter</a:t>
            </a:r>
          </a:p>
        </p:txBody>
      </p:sp>
      <p:sp>
        <p:nvSpPr>
          <p:cNvPr id="8" name="Footer Placeholder">
            <a:extLst>
              <a:ext uri="{FF2B5EF4-FFF2-40B4-BE49-F238E27FC236}">
                <a16:creationId xmlns:a16="http://schemas.microsoft.com/office/drawing/2014/main" id="{3279A350-3BB2-4CA2-A422-8F5A951F6F64}"/>
              </a:ext>
            </a:extLst>
          </p:cNvPr>
          <p:cNvSpPr>
            <a:spLocks noGrp="1"/>
          </p:cNvSpPr>
          <p:nvPr>
            <p:ph type="ftr" sz="quarter" idx="10"/>
          </p:nvPr>
        </p:nvSpPr>
        <p:spPr/>
        <p:txBody>
          <a:bodyPr/>
          <a:lstStyle/>
          <a:p>
            <a:pPr>
              <a:lnSpc>
                <a:spcPct val="100000"/>
              </a:lnSpc>
            </a:pPr>
            <a:r>
              <a:rPr lang="en-US"/>
              <a:t>Restricted | © Siemens 2020 | Steffen Franke, Raika Schneider | SFS PS-EA CRO RP | 2021-01-15</a:t>
            </a:r>
            <a:endParaRPr lang="en-US" dirty="0"/>
          </a:p>
        </p:txBody>
      </p:sp>
      <p:sp>
        <p:nvSpPr>
          <p:cNvPr id="9" name="Slide Number Placeholder">
            <a:extLst>
              <a:ext uri="{FF2B5EF4-FFF2-40B4-BE49-F238E27FC236}">
                <a16:creationId xmlns:a16="http://schemas.microsoft.com/office/drawing/2014/main" id="{CFF9630D-791D-45AE-8E5E-36F747F599E9}"/>
              </a:ext>
            </a:extLst>
          </p:cNvPr>
          <p:cNvSpPr>
            <a:spLocks noGrp="1"/>
          </p:cNvSpPr>
          <p:nvPr>
            <p:ph type="sldNum" sz="quarter" idx="11"/>
          </p:nvPr>
        </p:nvSpPr>
        <p:spPr/>
        <p:txBody>
          <a:bodyPr/>
          <a:lstStyle/>
          <a:p>
            <a:r>
              <a:rPr lang="en-US"/>
              <a:t>Page </a:t>
            </a:r>
            <a:fld id="{15EBE321-CBB1-4E91-BD14-37C8D44326FB}" type="slidenum">
              <a:rPr lang="en-US" smtClean="0"/>
              <a:pPr/>
              <a:t>‹#›</a:t>
            </a:fld>
            <a:endParaRPr lang="en-US" dirty="0"/>
          </a:p>
        </p:txBody>
      </p:sp>
      <p:pic>
        <p:nvPicPr>
          <p:cNvPr id="10" name="Siemens Logo">
            <a:extLst>
              <a:ext uri="{FF2B5EF4-FFF2-40B4-BE49-F238E27FC236}">
                <a16:creationId xmlns:a16="http://schemas.microsoft.com/office/drawing/2014/main" id="{5FD2C39E-5D81-4A0E-9F45-909328900889}"/>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635188" y="6418800"/>
            <a:ext cx="1152000" cy="183168"/>
          </a:xfrm>
          <a:prstGeom prst="rect">
            <a:avLst/>
          </a:prstGeom>
        </p:spPr>
      </p:pic>
    </p:spTree>
    <p:extLst>
      <p:ext uri="{BB962C8B-B14F-4D97-AF65-F5344CB8AC3E}">
        <p14:creationId xmlns:p14="http://schemas.microsoft.com/office/powerpoint/2010/main" val="41007990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userDrawn="1">
          <p15:clr>
            <a:srgbClr val="65CEFF"/>
          </p15:clr>
        </p15:guide>
        <p15:guide id="2" pos="6472" userDrawn="1">
          <p15:clr>
            <a:srgbClr val="65CEFF"/>
          </p15:clr>
        </p15:guide>
        <p15:guide id="3" pos="7425" userDrawn="1">
          <p15:clr>
            <a:srgbClr val="65CEFF"/>
          </p15:clr>
        </p15:guide>
        <p15:guide id="4" orient="horz" pos="778" userDrawn="1">
          <p15:clr>
            <a:srgbClr val="65CEFF"/>
          </p15:clr>
        </p15:guide>
        <p15:guide id="5" orient="horz" pos="3658" userDrawn="1">
          <p15:clr>
            <a:srgbClr val="65CEFF"/>
          </p15:clr>
        </p15:guide>
        <p15:guide id="6" orient="horz" pos="4157" userDrawn="1">
          <p15:clr>
            <a:srgbClr val="65CEFF"/>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Gradient DB–Petrol 40pt">
    <p:bg>
      <p:bgPr>
        <a:gradFill>
          <a:gsLst>
            <a:gs pos="33000">
              <a:schemeClr val="accent6"/>
            </a:gs>
            <a:gs pos="100000">
              <a:schemeClr val="accent1"/>
            </a:gs>
          </a:gsLst>
          <a:lin ang="5400000" scaled="1"/>
        </a:gradFill>
        <a:effectLst/>
      </p:bgPr>
    </p:bg>
    <p:spTree>
      <p:nvGrpSpPr>
        <p:cNvPr id="1" name=""/>
        <p:cNvGrpSpPr/>
        <p:nvPr/>
      </p:nvGrpSpPr>
      <p:grpSpPr>
        <a:xfrm>
          <a:off x="0" y="0"/>
          <a:ext cx="0" cy="0"/>
          <a:chOff x="0" y="0"/>
          <a:chExt cx="0" cy="0"/>
        </a:xfrm>
      </p:grpSpPr>
      <p:pic>
        <p:nvPicPr>
          <p:cNvPr id="6" name="Cognisphere" descr="A picture containing background pattern&#10;&#10;Description automatically generated">
            <a:extLst>
              <a:ext uri="{FF2B5EF4-FFF2-40B4-BE49-F238E27FC236}">
                <a16:creationId xmlns:a16="http://schemas.microsoft.com/office/drawing/2014/main" id="{DE598EC2-770B-4F85-A209-57F0E770943F}"/>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itle">
            <a:extLst>
              <a:ext uri="{FF2B5EF4-FFF2-40B4-BE49-F238E27FC236}">
                <a16:creationId xmlns:a16="http://schemas.microsoft.com/office/drawing/2014/main" id="{B3CAAA86-26BD-41E0-A26A-7AF592C3A34A}"/>
              </a:ext>
            </a:extLst>
          </p:cNvPr>
          <p:cNvSpPr>
            <a:spLocks noGrp="1"/>
          </p:cNvSpPr>
          <p:nvPr>
            <p:ph type="title" hasCustomPrompt="1"/>
          </p:nvPr>
        </p:nvSpPr>
        <p:spPr>
          <a:xfrm>
            <a:off x="410400" y="1414463"/>
            <a:ext cx="9288000" cy="2462213"/>
          </a:xfrm>
          <a:blipFill dpi="0"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b="500"/>
            </a:stretch>
          </a:blipFill>
        </p:spPr>
        <p:txBody>
          <a:bodyPr wrap="square" rIns="0" bIns="0" anchor="t" anchorCtr="0">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a:t>
            </a:r>
            <a:br>
              <a:rPr lang="en-US" dirty="0"/>
            </a:br>
            <a:r>
              <a:rPr lang="en-US" dirty="0"/>
              <a:t>extra long headlines</a:t>
            </a:r>
            <a:br>
              <a:rPr lang="en-US" dirty="0"/>
            </a:br>
            <a:r>
              <a:rPr lang="en-US" dirty="0"/>
              <a:t>4 lines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3" y="3876675"/>
            <a:ext cx="9288000" cy="1930123"/>
          </a:xfrm>
          <a:prstGeom prst="rect">
            <a:avLst/>
          </a:prstGeom>
        </p:spPr>
        <p:txBody>
          <a:bodyPr lIns="0" tIns="349200">
            <a:noAutofit/>
          </a:bodyPr>
          <a:lstStyle>
            <a:lvl1pPr marL="0" indent="0" algn="l">
              <a:spcAft>
                <a:spcPts val="300"/>
              </a:spcAft>
              <a:buNone/>
              <a:defRPr sz="1600">
                <a:solidFill>
                  <a:schemeClr val="tx1"/>
                </a:solidFill>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1600"/>
            </a:lvl2pPr>
            <a:lvl3pPr marL="0" indent="0" algn="l">
              <a:spcAft>
                <a:spcPts val="300"/>
              </a:spcAft>
              <a:buNone/>
              <a:defRPr sz="1600"/>
            </a:lvl3pPr>
            <a:lvl4pPr marL="0" indent="0" algn="l">
              <a:buNone/>
              <a:defRPr sz="1600"/>
            </a:lvl4pPr>
            <a:lvl5pPr marL="0" indent="0" algn="l">
              <a:buNone/>
              <a:defRPr sz="1600"/>
            </a:lvl5pPr>
            <a:lvl6pPr marL="0" indent="0" algn="l">
              <a:buNone/>
              <a:defRPr sz="1600"/>
            </a:lvl6pPr>
            <a:lvl7pPr marL="0" indent="0" algn="l">
              <a:buNone/>
              <a:defRPr sz="1600"/>
            </a:lvl7pPr>
            <a:lvl8pPr marL="0" indent="0" algn="l">
              <a:buNone/>
              <a:defRPr sz="1600"/>
            </a:lvl8pPr>
            <a:lvl9pPr marL="0" indent="0" algn="l">
              <a:buNone/>
              <a:defRPr sz="1600"/>
            </a:lvl9pPr>
          </a:lstStyle>
          <a:p>
            <a:pPr lvl="0"/>
            <a:r>
              <a:rPr lang="en-US" dirty="0"/>
              <a:t>Subhead for headline size 40 </a:t>
            </a:r>
            <a:r>
              <a:rPr lang="en-US" dirty="0" err="1"/>
              <a:t>pt</a:t>
            </a:r>
            <a:endParaRPr lang="en-US" dirty="0"/>
          </a:p>
        </p:txBody>
      </p:sp>
      <p:sp>
        <p:nvSpPr>
          <p:cNvPr id="2" name="Footer Placeholder">
            <a:extLst>
              <a:ext uri="{FF2B5EF4-FFF2-40B4-BE49-F238E27FC236}">
                <a16:creationId xmlns:a16="http://schemas.microsoft.com/office/drawing/2014/main" id="{36983F93-FD6F-4DAC-8F23-D4EF00A04206}"/>
              </a:ext>
            </a:extLst>
          </p:cNvPr>
          <p:cNvSpPr>
            <a:spLocks noGrp="1"/>
          </p:cNvSpPr>
          <p:nvPr>
            <p:ph type="ftr" sz="quarter" idx="12"/>
          </p:nvPr>
        </p:nvSpPr>
        <p:spPr>
          <a:xfrm>
            <a:off x="411163" y="6310800"/>
            <a:ext cx="9288000" cy="547200"/>
          </a:xfrm>
        </p:spPr>
        <p:txBody>
          <a:bodyPr/>
          <a:lstStyle>
            <a:lvl1pPr>
              <a:lnSpc>
                <a:spcPct val="100000"/>
              </a:lnSpc>
              <a:defRPr/>
            </a:lvl1pPr>
          </a:lstStyle>
          <a:p>
            <a:r>
              <a:rPr lang="en-US"/>
              <a:t>Restricted | © Siemens 2020 | Steffen Franke, Raika Schneider | SFS PS-EA CRO RP | 2021-01-15</a:t>
            </a:r>
            <a:endParaRPr lang="en-US" dirty="0"/>
          </a:p>
        </p:txBody>
      </p:sp>
      <p:pic>
        <p:nvPicPr>
          <p:cNvPr id="10" name="Siemens Logo">
            <a:extLst>
              <a:ext uri="{FF2B5EF4-FFF2-40B4-BE49-F238E27FC236}">
                <a16:creationId xmlns:a16="http://schemas.microsoft.com/office/drawing/2014/main" id="{9A561178-96D2-407A-94C5-91A37401F657}"/>
              </a:ext>
            </a:extLst>
          </p:cNvPr>
          <p:cNvPicPr>
            <a:picLocks noChangeAspect="1"/>
          </p:cNvPicPr>
          <p:nvPr userDrawn="1"/>
        </p:nvPicPr>
        <p:blipFill>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8455336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3" pos="6109">
          <p15:clr>
            <a:srgbClr val="65CEFF"/>
          </p15:clr>
        </p15:guide>
        <p15:guide id="4" pos="7425">
          <p15:clr>
            <a:srgbClr val="65CEFF"/>
          </p15:clr>
        </p15:guide>
        <p15:guide id="5" orient="horz" pos="891">
          <p15:clr>
            <a:srgbClr val="65CEFF"/>
          </p15:clr>
        </p15:guide>
        <p15:guide id="6" orient="horz" pos="3658">
          <p15:clr>
            <a:srgbClr val="65CEFF"/>
          </p15:clr>
        </p15:guide>
        <p15:guide id="7" orient="horz" pos="4157">
          <p15:clr>
            <a:srgbClr val="65CEFF"/>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picture dark 48pt">
    <p:bg>
      <p:bgRef idx="1001">
        <a:schemeClr val="bg2"/>
      </p:bgRef>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477328"/>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324000">
              <a:lnSpc>
                <a:spcPct val="100000"/>
              </a:lnSpc>
              <a:defRPr sz="4800">
                <a:solidFill>
                  <a:schemeClr val="tx1"/>
                </a:solidFill>
              </a:defRPr>
            </a:lvl1pPr>
          </a:lstStyle>
          <a:p>
            <a:r>
              <a:rPr lang="en-US" dirty="0"/>
              <a:t>Click to edit </a:t>
            </a:r>
            <a:br>
              <a:rPr lang="en-US" dirty="0"/>
            </a:br>
            <a:r>
              <a:rPr lang="en-US" dirty="0"/>
              <a:t>Master title style 48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256000"/>
            <a:ext cx="9288000" cy="911438"/>
          </a:xfrm>
          <a:prstGeom prst="rect">
            <a:avLst/>
          </a:prstGeom>
        </p:spPr>
        <p:txBody>
          <a:bodyPr lIns="0" tIns="252000">
            <a:noAutofit/>
          </a:bodyPr>
          <a:lstStyle>
            <a:lvl1pPr marL="0" indent="0" algn="l">
              <a:spcAft>
                <a:spcPts val="300"/>
              </a:spcAft>
              <a:buNone/>
              <a:defRPr sz="18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r>
              <a:rPr lang="en-US" dirty="0"/>
              <a:t>Subhead for headline size 48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40990781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icture dark 40pt">
    <p:bg>
      <p:bgRef idx="1001">
        <a:schemeClr val="bg2"/>
      </p:bgRef>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231106"/>
          </a:xfrm>
          <a:blipFill dpi="0" rotWithShape="1">
            <a:blip r:embed="rId2">
              <a:extLst>
                <a:ext uri="{96DAC541-7B7A-43D3-8B79-37D633B846F1}">
                  <asvg:svgBlip xmlns:asvg="http://schemas.microsoft.com/office/drawing/2016/SVG/main" r:embed="rId3"/>
                </a:ext>
              </a:extLst>
            </a:blip>
            <a:srcRect/>
            <a:stretch>
              <a:fillRect/>
            </a:stretch>
          </a:blipFill>
        </p:spPr>
        <p:txBody>
          <a:bodyPr rIns="0" bIns="0" anchor="t">
            <a:spAutoFit/>
          </a:bodyPr>
          <a:lstStyle>
            <a:lvl1pPr marL="270000">
              <a:lnSpc>
                <a:spcPct val="100000"/>
              </a:lnSpc>
              <a:defRPr sz="4000">
                <a:solidFill>
                  <a:schemeClr val="tx1"/>
                </a:solidFill>
              </a:defRPr>
            </a:lvl1pPr>
          </a:lstStyle>
          <a:p>
            <a:r>
              <a:rPr lang="en-US" dirty="0"/>
              <a:t>Click to edit </a:t>
            </a:r>
            <a:br>
              <a:rPr lang="en-US" dirty="0"/>
            </a:br>
            <a:r>
              <a:rPr lang="en-US" dirty="0"/>
              <a:t>Master title style 40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011106"/>
            <a:ext cx="9288000" cy="1156332"/>
          </a:xfrm>
          <a:prstGeom prst="rect">
            <a:avLst/>
          </a:prstGeom>
        </p:spPr>
        <p:txBody>
          <a:bodyPr lIns="0" tIns="252000">
            <a:noAutofit/>
          </a:bodyPr>
          <a:lstStyle>
            <a:lvl1pPr marL="0" indent="0" algn="l">
              <a:spcAft>
                <a:spcPts val="300"/>
              </a:spcAft>
              <a:buNone/>
              <a:defRPr sz="1600">
                <a:solidFill>
                  <a:schemeClr val="tx1"/>
                </a:solidFill>
              </a:defRPr>
            </a:lvl1pPr>
            <a:lvl2pPr marL="0" indent="0" algn="l">
              <a:spcAft>
                <a:spcPts val="300"/>
              </a:spcAft>
              <a:buNone/>
              <a:defRPr sz="16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40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121847510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picture dark 36pt">
    <p:bg>
      <p:bgRef idx="1001">
        <a:schemeClr val="bg2"/>
      </p:bgRef>
    </p:bg>
    <p:spTree>
      <p:nvGrpSpPr>
        <p:cNvPr id="1" name=""/>
        <p:cNvGrpSpPr/>
        <p:nvPr/>
      </p:nvGrpSpPr>
      <p:grpSpPr>
        <a:xfrm>
          <a:off x="0" y="0"/>
          <a:ext cx="0" cy="0"/>
          <a:chOff x="0" y="0"/>
          <a:chExt cx="0" cy="0"/>
        </a:xfrm>
      </p:grpSpPr>
      <p:sp>
        <p:nvSpPr>
          <p:cNvPr id="8" name="Picture Placeholder">
            <a:extLst>
              <a:ext uri="{FF2B5EF4-FFF2-40B4-BE49-F238E27FC236}">
                <a16:creationId xmlns:a16="http://schemas.microsoft.com/office/drawing/2014/main" id="{2FA76E44-9BA3-4B84-98F7-42C18A2A8BA0}"/>
              </a:ext>
            </a:extLst>
          </p:cNvPr>
          <p:cNvSpPr>
            <a:spLocks noGrp="1"/>
          </p:cNvSpPr>
          <p:nvPr>
            <p:ph type="pic" sz="quarter" idx="11" hasCustomPrompt="1"/>
          </p:nvPr>
        </p:nvSpPr>
        <p:spPr>
          <a:xfrm>
            <a:off x="0" y="0"/>
            <a:ext cx="12192000" cy="3502800"/>
          </a:xfrm>
          <a:solidFill>
            <a:schemeClr val="accent1"/>
          </a:solidFill>
        </p:spPr>
        <p:txBody>
          <a:bodyPr lIns="144000" tIns="108000" rIns="144000" bIns="108000"/>
          <a:lstStyle>
            <a:lvl1pPr marL="0" indent="0">
              <a:buNone/>
              <a:defRPr>
                <a:solidFill>
                  <a:schemeClr val="tx1"/>
                </a:solidFill>
              </a:defRPr>
            </a:lvl1pPr>
          </a:lstStyle>
          <a:p>
            <a:r>
              <a:rPr lang="en-US" noProof="0" dirty="0"/>
              <a:t>Title picture</a:t>
            </a:r>
          </a:p>
        </p:txBody>
      </p:sp>
      <p:sp>
        <p:nvSpPr>
          <p:cNvPr id="2" name="Title">
            <a:extLst>
              <a:ext uri="{FF2B5EF4-FFF2-40B4-BE49-F238E27FC236}">
                <a16:creationId xmlns:a16="http://schemas.microsoft.com/office/drawing/2014/main" id="{8620440E-BF1B-417E-87A5-35990130B3FF}"/>
              </a:ext>
            </a:extLst>
          </p:cNvPr>
          <p:cNvSpPr>
            <a:spLocks noGrp="1"/>
          </p:cNvSpPr>
          <p:nvPr>
            <p:ph type="title" hasCustomPrompt="1"/>
          </p:nvPr>
        </p:nvSpPr>
        <p:spPr>
          <a:xfrm>
            <a:off x="410401" y="3780000"/>
            <a:ext cx="9287638" cy="1661993"/>
          </a:xfrm>
          <a:blipFill dpi="0"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a:fillRect t="-1000" b="500"/>
            </a:stretch>
          </a:blipFill>
        </p:spPr>
        <p:txBody>
          <a:bodyPr rIns="0" bIns="0" anchor="t">
            <a:spAutoFit/>
          </a:bodyPr>
          <a:lstStyle>
            <a:lvl1pPr marL="252000">
              <a:lnSpc>
                <a:spcPct val="100000"/>
              </a:lnSpc>
              <a:defRPr sz="3600">
                <a:solidFill>
                  <a:schemeClr val="tx1"/>
                </a:solidFill>
              </a:defRPr>
            </a:lvl1pPr>
          </a:lstStyle>
          <a:p>
            <a:r>
              <a:rPr lang="en-US" dirty="0"/>
              <a:t>Click to edit </a:t>
            </a:r>
            <a:br>
              <a:rPr lang="en-US" dirty="0"/>
            </a:br>
            <a:r>
              <a:rPr lang="en-US" dirty="0"/>
              <a:t>Master title style </a:t>
            </a:r>
            <a:br>
              <a:rPr lang="en-US" dirty="0"/>
            </a:br>
            <a:r>
              <a:rPr lang="en-US" dirty="0"/>
              <a:t>36 </a:t>
            </a:r>
            <a:r>
              <a:rPr lang="en-US" dirty="0" err="1"/>
              <a:t>pt</a:t>
            </a:r>
            <a:endParaRPr lang="en-US" dirty="0"/>
          </a:p>
        </p:txBody>
      </p:sp>
      <p:sp>
        <p:nvSpPr>
          <p:cNvPr id="3" name="Subhead">
            <a:extLst>
              <a:ext uri="{FF2B5EF4-FFF2-40B4-BE49-F238E27FC236}">
                <a16:creationId xmlns:a16="http://schemas.microsoft.com/office/drawing/2014/main" id="{89304306-5233-4901-B576-444696A2EA33}"/>
              </a:ext>
            </a:extLst>
          </p:cNvPr>
          <p:cNvSpPr>
            <a:spLocks noGrp="1"/>
          </p:cNvSpPr>
          <p:nvPr>
            <p:ph type="subTitle" idx="1" hasCustomPrompt="1"/>
          </p:nvPr>
        </p:nvSpPr>
        <p:spPr>
          <a:xfrm>
            <a:off x="411162" y="5441992"/>
            <a:ext cx="9288000" cy="725445"/>
          </a:xfrm>
          <a:prstGeom prst="rect">
            <a:avLst/>
          </a:prstGeom>
        </p:spPr>
        <p:txBody>
          <a:bodyPr lIns="0" tIns="252000">
            <a:noAutofit/>
          </a:bodyPr>
          <a:lstStyle>
            <a:lvl1pPr marL="0" indent="0" algn="l">
              <a:spcAft>
                <a:spcPts val="300"/>
              </a:spcAft>
              <a:buNone/>
              <a:defRPr sz="1400">
                <a:solidFill>
                  <a:schemeClr val="tx1"/>
                </a:solidFill>
              </a:defRPr>
            </a:lvl1pPr>
            <a:lvl2pPr marL="0" indent="0" algn="l">
              <a:spcAft>
                <a:spcPts val="300"/>
              </a:spcAft>
              <a:buNone/>
              <a:defRPr sz="1400"/>
            </a:lvl2pPr>
            <a:lvl3pPr marL="0" indent="0" algn="l">
              <a:spcAft>
                <a:spcPts val="300"/>
              </a:spcAft>
              <a:buNone/>
              <a:defRPr sz="1400"/>
            </a:lvl3pPr>
            <a:lvl4pPr marL="0" indent="0" algn="l">
              <a:buNone/>
              <a:defRPr sz="1400"/>
            </a:lvl4pPr>
            <a:lvl5pPr marL="0" indent="0" algn="l">
              <a:buNone/>
              <a:defRPr sz="1400"/>
            </a:lvl5pPr>
            <a:lvl6pPr marL="0" indent="0" algn="l">
              <a:buNone/>
              <a:defRPr sz="1400"/>
            </a:lvl6pPr>
            <a:lvl7pPr marL="0" indent="0" algn="l">
              <a:buNone/>
              <a:defRPr sz="1400"/>
            </a:lvl7pPr>
            <a:lvl8pPr marL="0" indent="0" algn="l">
              <a:buNone/>
              <a:defRPr sz="1400"/>
            </a:lvl8pPr>
            <a:lvl9pPr marL="0" indent="0" algn="l">
              <a:buNone/>
              <a:defRPr sz="1400"/>
            </a:lvl9pPr>
          </a:lstStyle>
          <a:p>
            <a:pPr lvl="0"/>
            <a:r>
              <a:rPr lang="en-US" dirty="0"/>
              <a:t>Subhead for headline size 36 </a:t>
            </a:r>
            <a:r>
              <a:rPr lang="en-US" dirty="0" err="1"/>
              <a:t>pt</a:t>
            </a:r>
            <a:endParaRPr lang="en-US" dirty="0"/>
          </a:p>
        </p:txBody>
      </p:sp>
      <p:sp>
        <p:nvSpPr>
          <p:cNvPr id="4" name="Footer Placeholder">
            <a:extLst>
              <a:ext uri="{FF2B5EF4-FFF2-40B4-BE49-F238E27FC236}">
                <a16:creationId xmlns:a16="http://schemas.microsoft.com/office/drawing/2014/main" id="{B61796B2-8510-42B4-A5F7-E1FE5FCE45A2}"/>
              </a:ext>
            </a:extLst>
          </p:cNvPr>
          <p:cNvSpPr>
            <a:spLocks noGrp="1"/>
          </p:cNvSpPr>
          <p:nvPr>
            <p:ph type="ftr" sz="quarter" idx="13"/>
          </p:nvPr>
        </p:nvSpPr>
        <p:spPr>
          <a:xfrm>
            <a:off x="411162" y="6310800"/>
            <a:ext cx="9288000" cy="547200"/>
          </a:xfrm>
        </p:spPr>
        <p:txBody>
          <a:bodyPr/>
          <a:lstStyle/>
          <a:p>
            <a:pPr>
              <a:lnSpc>
                <a:spcPct val="100000"/>
              </a:lnSpc>
            </a:pPr>
            <a:r>
              <a:rPr lang="en-US"/>
              <a:t>Restricted | © Siemens 2020 | Steffen Franke, Raika Schneider | SFS PS-EA CRO RP | 2021-01-15</a:t>
            </a:r>
            <a:endParaRPr lang="en-US" dirty="0"/>
          </a:p>
        </p:txBody>
      </p:sp>
      <p:pic>
        <p:nvPicPr>
          <p:cNvPr id="7" name="Siemens Logo">
            <a:extLst>
              <a:ext uri="{FF2B5EF4-FFF2-40B4-BE49-F238E27FC236}">
                <a16:creationId xmlns:a16="http://schemas.microsoft.com/office/drawing/2014/main" id="{3E4A7839-9F7E-47F2-83BA-F637AE096316}"/>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10274400" y="6364800"/>
            <a:ext cx="1512000" cy="240408"/>
          </a:xfrm>
          <a:prstGeom prst="rect">
            <a:avLst/>
          </a:prstGeom>
        </p:spPr>
      </p:pic>
    </p:spTree>
    <p:extLst>
      <p:ext uri="{BB962C8B-B14F-4D97-AF65-F5344CB8AC3E}">
        <p14:creationId xmlns:p14="http://schemas.microsoft.com/office/powerpoint/2010/main" val="199942844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259">
          <p15:clr>
            <a:srgbClr val="65CEFF"/>
          </p15:clr>
        </p15:guide>
        <p15:guide id="2" pos="6109">
          <p15:clr>
            <a:srgbClr val="65CEFF"/>
          </p15:clr>
        </p15:guide>
        <p15:guide id="3" pos="7425">
          <p15:clr>
            <a:srgbClr val="65CEFF"/>
          </p15:clr>
        </p15:guide>
        <p15:guide id="4" orient="horz" pos="2206">
          <p15:clr>
            <a:srgbClr val="65CEFF"/>
          </p15:clr>
        </p15:guide>
        <p15:guide id="5" orient="horz" pos="3885">
          <p15:clr>
            <a:srgbClr val="65CEFF"/>
          </p15:clr>
        </p15:guide>
        <p15:guide id="6" orient="horz" pos="4157">
          <p15:clr>
            <a:srgbClr val="65CEFF"/>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a:extLst>
              <a:ext uri="{FF2B5EF4-FFF2-40B4-BE49-F238E27FC236}">
                <a16:creationId xmlns:a16="http://schemas.microsoft.com/office/drawing/2014/main" id="{2500D031-E8B7-42AD-B616-57A243A31EFA}"/>
              </a:ext>
            </a:extLst>
          </p:cNvPr>
          <p:cNvSpPr>
            <a:spLocks noGrp="1"/>
          </p:cNvSpPr>
          <p:nvPr>
            <p:ph type="title"/>
          </p:nvPr>
        </p:nvSpPr>
        <p:spPr>
          <a:xfrm>
            <a:off x="410400" y="478800"/>
            <a:ext cx="9863997" cy="576000"/>
          </a:xfrm>
          <a:prstGeom prst="rect">
            <a:avLst/>
          </a:prstGeom>
        </p:spPr>
        <p:txBody>
          <a:bodyPr vert="horz" lIns="0" tIns="0" rIns="324000" bIns="14400" rtlCol="0" anchor="b" anchorCtr="0">
            <a:noAutofit/>
          </a:bodyPr>
          <a:lstStyle/>
          <a:p>
            <a:r>
              <a:rPr lang="en-US" dirty="0"/>
              <a:t>Click to edit Master title style</a:t>
            </a:r>
          </a:p>
        </p:txBody>
      </p:sp>
      <p:sp>
        <p:nvSpPr>
          <p:cNvPr id="3" name="Text Placeholder">
            <a:extLst>
              <a:ext uri="{FF2B5EF4-FFF2-40B4-BE49-F238E27FC236}">
                <a16:creationId xmlns:a16="http://schemas.microsoft.com/office/drawing/2014/main" id="{6750A408-ED0E-47CF-AC3A-5AD4A6E25CE3}"/>
              </a:ext>
            </a:extLst>
          </p:cNvPr>
          <p:cNvSpPr>
            <a:spLocks noGrp="1"/>
          </p:cNvSpPr>
          <p:nvPr>
            <p:ph type="body" idx="1"/>
          </p:nvPr>
        </p:nvSpPr>
        <p:spPr>
          <a:xfrm>
            <a:off x="411161" y="1414800"/>
            <a:ext cx="7200000" cy="45360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
        <p:nvSpPr>
          <p:cNvPr id="5" name="Footer Placeholder">
            <a:extLst>
              <a:ext uri="{FF2B5EF4-FFF2-40B4-BE49-F238E27FC236}">
                <a16:creationId xmlns:a16="http://schemas.microsoft.com/office/drawing/2014/main" id="{4F5CAFE5-0972-49AB-B42B-7C613C153AFE}"/>
              </a:ext>
            </a:extLst>
          </p:cNvPr>
          <p:cNvSpPr>
            <a:spLocks noGrp="1"/>
          </p:cNvSpPr>
          <p:nvPr>
            <p:ph type="ftr" sz="quarter" idx="3"/>
          </p:nvPr>
        </p:nvSpPr>
        <p:spPr>
          <a:xfrm>
            <a:off x="1059160" y="6310800"/>
            <a:ext cx="9216000" cy="547200"/>
          </a:xfrm>
          <a:prstGeom prst="rect">
            <a:avLst/>
          </a:prstGeom>
        </p:spPr>
        <p:txBody>
          <a:bodyPr vert="horz" lIns="0" tIns="0" rIns="0" bIns="61200" rtlCol="0" anchor="ctr" anchorCtr="0"/>
          <a:lstStyle>
            <a:lvl1pPr algn="l">
              <a:lnSpc>
                <a:spcPct val="100000"/>
              </a:lnSpc>
              <a:defRPr sz="900">
                <a:solidFill>
                  <a:schemeClr val="tx1"/>
                </a:solidFill>
              </a:defRPr>
            </a:lvl1pPr>
          </a:lstStyle>
          <a:p>
            <a:r>
              <a:rPr lang="en-US" dirty="0"/>
              <a:t>Restricted | © Siemens 2020 | Steffen Franke, Raika Schneider | SFS PS-EA CRO RP | 2021-01-15</a:t>
            </a:r>
          </a:p>
        </p:txBody>
      </p:sp>
      <p:sp>
        <p:nvSpPr>
          <p:cNvPr id="6" name="Slide Number Placeholder">
            <a:extLst>
              <a:ext uri="{FF2B5EF4-FFF2-40B4-BE49-F238E27FC236}">
                <a16:creationId xmlns:a16="http://schemas.microsoft.com/office/drawing/2014/main" id="{1C051FD7-F65C-4306-9083-C9770A0AF2DF}"/>
              </a:ext>
            </a:extLst>
          </p:cNvPr>
          <p:cNvSpPr>
            <a:spLocks noGrp="1"/>
          </p:cNvSpPr>
          <p:nvPr>
            <p:ph type="sldNum" sz="quarter" idx="4"/>
          </p:nvPr>
        </p:nvSpPr>
        <p:spPr>
          <a:xfrm>
            <a:off x="411162" y="6310800"/>
            <a:ext cx="648000" cy="547200"/>
          </a:xfrm>
          <a:prstGeom prst="rect">
            <a:avLst/>
          </a:prstGeom>
        </p:spPr>
        <p:txBody>
          <a:bodyPr vert="horz" lIns="0" tIns="0" rIns="0" bIns="61200" rtlCol="0" anchor="ctr" anchorCtr="0"/>
          <a:lstStyle>
            <a:lvl1pPr algn="l">
              <a:lnSpc>
                <a:spcPct val="100000"/>
              </a:lnSpc>
              <a:defRPr sz="900" b="1">
                <a:solidFill>
                  <a:schemeClr val="tx1"/>
                </a:solidFill>
              </a:defRPr>
            </a:lvl1pPr>
          </a:lstStyle>
          <a:p>
            <a:r>
              <a:rPr lang="en-US"/>
              <a:t>Page </a:t>
            </a:r>
            <a:fld id="{15EBE321-CBB1-4E91-BD14-37C8D44326FB}" type="slidenum">
              <a:rPr lang="en-US" smtClean="0"/>
              <a:pPr/>
              <a:t>‹#›</a:t>
            </a:fld>
            <a:endParaRPr lang="en-US" dirty="0"/>
          </a:p>
        </p:txBody>
      </p:sp>
    </p:spTree>
    <p:extLst>
      <p:ext uri="{BB962C8B-B14F-4D97-AF65-F5344CB8AC3E}">
        <p14:creationId xmlns:p14="http://schemas.microsoft.com/office/powerpoint/2010/main" val="1698585145"/>
      </p:ext>
    </p:extLst>
  </p:cSld>
  <p:clrMap bg1="lt1" tx1="dk1" bg2="lt2" tx2="dk2" accent1="accent1" accent2="accent2" accent3="accent3" accent4="accent4" accent5="accent5" accent6="accent6" hlink="hlink" folHlink="folHlink"/>
  <p:sldLayoutIdLst>
    <p:sldLayoutId id="2147483717"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 id="2147483733" r:id="rId16"/>
    <p:sldLayoutId id="2147483734" r:id="rId17"/>
    <p:sldLayoutId id="2147483735" r:id="rId18"/>
    <p:sldLayoutId id="2147483748" r:id="rId19"/>
    <p:sldLayoutId id="2147483749" r:id="rId20"/>
    <p:sldLayoutId id="2147483750" r:id="rId21"/>
    <p:sldLayoutId id="2147483745" r:id="rId22"/>
    <p:sldLayoutId id="2147483746" r:id="rId23"/>
    <p:sldLayoutId id="2147483747" r:id="rId24"/>
    <p:sldLayoutId id="2147483736" r:id="rId25"/>
    <p:sldLayoutId id="2147483737" r:id="rId26"/>
    <p:sldLayoutId id="2147483738" r:id="rId27"/>
    <p:sldLayoutId id="2147483739" r:id="rId28"/>
    <p:sldLayoutId id="2147483740" r:id="rId29"/>
    <p:sldLayoutId id="2147483741" r:id="rId30"/>
    <p:sldLayoutId id="2147483744" r:id="rId31"/>
    <p:sldLayoutId id="2147483708" r:id="rId32"/>
    <p:sldLayoutId id="2147483655" r:id="rId33"/>
    <p:sldLayoutId id="2147483742" r:id="rId34"/>
    <p:sldLayoutId id="2147483677" r:id="rId35"/>
    <p:sldLayoutId id="2147483709" r:id="rId36"/>
    <p:sldLayoutId id="2147483751" r:id="rId37"/>
    <p:sldLayoutId id="2147483691" r:id="rId38"/>
    <p:sldLayoutId id="2147483752" r:id="rId39"/>
    <p:sldLayoutId id="2147483692" r:id="rId40"/>
    <p:sldLayoutId id="2147483650" r:id="rId41"/>
    <p:sldLayoutId id="2147483665" r:id="rId42"/>
    <p:sldLayoutId id="2147483666" r:id="rId43"/>
    <p:sldLayoutId id="2147483697" r:id="rId44"/>
    <p:sldLayoutId id="2147483698" r:id="rId45"/>
    <p:sldLayoutId id="2147483652" r:id="rId46"/>
    <p:sldLayoutId id="2147483680" r:id="rId47"/>
    <p:sldLayoutId id="2147483694" r:id="rId48"/>
    <p:sldLayoutId id="2147483687" r:id="rId49"/>
    <p:sldLayoutId id="2147483681" r:id="rId50"/>
    <p:sldLayoutId id="2147483690" r:id="rId51"/>
    <p:sldLayoutId id="2147483711" r:id="rId52"/>
    <p:sldLayoutId id="2147483682" r:id="rId53"/>
    <p:sldLayoutId id="2147483678" r:id="rId54"/>
  </p:sldLayoutIdLst>
  <p:hf hdr="0" dt="0"/>
  <p:txStyles>
    <p:titleStyle>
      <a:lvl1pPr algn="l" defTabSz="914400" rtl="0" eaLnBrk="1" latinLnBrk="0" hangingPunct="1">
        <a:lnSpc>
          <a:spcPct val="90000"/>
        </a:lnSpc>
        <a:spcBef>
          <a:spcPct val="0"/>
        </a:spcBef>
        <a:buNone/>
        <a:defRPr sz="2000" b="1" kern="1200">
          <a:solidFill>
            <a:schemeClr val="accent1"/>
          </a:solidFill>
          <a:latin typeface="+mj-lt"/>
          <a:ea typeface="+mj-ea"/>
          <a:cs typeface="+mj-cs"/>
        </a:defRPr>
      </a:lvl1pPr>
    </p:titleStyle>
    <p:body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42.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app-mx-cstar.openshift.eagledc.siemens.com/" TargetMode="External"/><Relationship Id="rId1" Type="http://schemas.openxmlformats.org/officeDocument/2006/relationships/slideLayout" Target="../slideLayouts/slideLayout4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4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app-mx-cstar.openshift.eagledc.siemens.com/" TargetMode="External"/><Relationship Id="rId1" Type="http://schemas.openxmlformats.org/officeDocument/2006/relationships/slideLayout" Target="../slideLayouts/slideLayout42.xml"/><Relationship Id="rId4" Type="http://schemas.openxmlformats.org/officeDocument/2006/relationships/image" Target="../media/image38.png"/></Relationships>
</file>

<file path=ppt/slides/_rels/slide1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4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42.xml"/></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42.xml"/></Relationships>
</file>

<file path=ppt/slides/_rels/slide22.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2.png"/><Relationship Id="rId7" Type="http://schemas.openxmlformats.org/officeDocument/2006/relationships/image" Target="../media/image53.png"/><Relationship Id="rId2" Type="http://schemas.openxmlformats.org/officeDocument/2006/relationships/image" Target="../media/image51.png"/><Relationship Id="rId1" Type="http://schemas.openxmlformats.org/officeDocument/2006/relationships/slideLayout" Target="../slideLayouts/slideLayout42.xml"/><Relationship Id="rId6" Type="http://schemas.openxmlformats.org/officeDocument/2006/relationships/image" Target="../media/image52.png"/><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hyperlink" Target="mailto:raika.schneider@siemens.com" TargetMode="External"/><Relationship Id="rId2" Type="http://schemas.openxmlformats.org/officeDocument/2006/relationships/hyperlink" Target="mailto:steffen.franke@siemens.com" TargetMode="External"/><Relationship Id="rId1" Type="http://schemas.openxmlformats.org/officeDocument/2006/relationships/slideLayout" Target="../slideLayouts/slideLayout54.xml"/><Relationship Id="rId5" Type="http://schemas.openxmlformats.org/officeDocument/2006/relationships/hyperlink" Target="mailto:cinthya.medina@siemens.com" TargetMode="External"/><Relationship Id="rId4" Type="http://schemas.openxmlformats.org/officeDocument/2006/relationships/hyperlink" Target="mailto:joseph.alvarez@siemens.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1.xml"/></Relationships>
</file>

<file path=ppt/slides/_rels/slide5.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3.xml"/></Relationships>
</file>

<file path=ppt/slides/_rels/slide7.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4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a:extLst>
              <a:ext uri="{FF2B5EF4-FFF2-40B4-BE49-F238E27FC236}">
                <a16:creationId xmlns:a16="http://schemas.microsoft.com/office/drawing/2014/main" id="{DA865AB3-8AE0-4AB0-94C2-2E517EC147DE}"/>
              </a:ext>
            </a:extLst>
          </p:cNvPr>
          <p:cNvSpPr>
            <a:spLocks noGrp="1"/>
          </p:cNvSpPr>
          <p:nvPr>
            <p:ph type="title"/>
          </p:nvPr>
        </p:nvSpPr>
        <p:spPr>
          <a:xfrm>
            <a:off x="410400" y="1414464"/>
            <a:ext cx="11376788" cy="1231106"/>
          </a:xfrm>
        </p:spPr>
        <p:txBody>
          <a:bodyPr/>
          <a:lstStyle/>
          <a:p>
            <a:r>
              <a:rPr lang="en-US" dirty="0" err="1"/>
              <a:t>C-STAR@Mendix</a:t>
            </a:r>
            <a:r>
              <a:rPr lang="en-US" dirty="0"/>
              <a:t> </a:t>
            </a:r>
            <a:endParaRPr lang="en-US" b="0" dirty="0"/>
          </a:p>
        </p:txBody>
      </p:sp>
      <p:sp>
        <p:nvSpPr>
          <p:cNvPr id="2" name="Footer Placeholder">
            <a:extLst>
              <a:ext uri="{FF2B5EF4-FFF2-40B4-BE49-F238E27FC236}">
                <a16:creationId xmlns:a16="http://schemas.microsoft.com/office/drawing/2014/main" id="{8FDA17C2-CC0D-4A70-A1C4-4DAA44F64772}"/>
              </a:ext>
            </a:extLst>
          </p:cNvPr>
          <p:cNvSpPr>
            <a:spLocks noGrp="1"/>
          </p:cNvSpPr>
          <p:nvPr>
            <p:ph type="ftr" sz="quarter" idx="12"/>
          </p:nvPr>
        </p:nvSpPr>
        <p:spPr/>
        <p:txBody>
          <a:bodyPr/>
          <a:lstStyle/>
          <a:p>
            <a:r>
              <a:rPr lang="en-US" dirty="0"/>
              <a:t>Restricted | © Siemens 2021 | Steffen Franke, Raika Schneider | SFS PS-EA CRO RP | 2021-02-01</a:t>
            </a:r>
          </a:p>
        </p:txBody>
      </p:sp>
      <p:sp>
        <p:nvSpPr>
          <p:cNvPr id="5" name="Subtitle">
            <a:extLst>
              <a:ext uri="{FF2B5EF4-FFF2-40B4-BE49-F238E27FC236}">
                <a16:creationId xmlns:a16="http://schemas.microsoft.com/office/drawing/2014/main" id="{9178311F-4797-484F-82DC-7D90F171C9D7}"/>
              </a:ext>
            </a:extLst>
          </p:cNvPr>
          <p:cNvSpPr txBox="1">
            <a:spLocks/>
          </p:cNvSpPr>
          <p:nvPr/>
        </p:nvSpPr>
        <p:spPr>
          <a:xfrm>
            <a:off x="411163" y="3125242"/>
            <a:ext cx="9288000" cy="1930398"/>
          </a:xfrm>
          <a:prstGeom prst="rect">
            <a:avLst/>
          </a:prstGeom>
        </p:spPr>
        <p:txBody>
          <a:bodyPr vert="horz" lIns="0" tIns="349200" rIns="0" bIns="0" rtlCol="0">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3200" kern="1200">
                <a:solidFill>
                  <a:schemeClr val="tx1"/>
                </a:solidFill>
                <a:latin typeface="+mn-lt"/>
                <a:ea typeface="+mn-ea"/>
                <a:cs typeface="+mn-cs"/>
              </a:defRPr>
            </a:lvl1pPr>
            <a:lvl2pPr marL="0" marR="0" indent="0" algn="l" defTabSz="914400" rtl="0" eaLnBrk="1" fontAlgn="auto" latinLnBrk="0" hangingPunct="1">
              <a:lnSpc>
                <a:spcPct val="110000"/>
              </a:lnSpc>
              <a:spcBef>
                <a:spcPts val="0"/>
              </a:spcBef>
              <a:spcAft>
                <a:spcPts val="300"/>
              </a:spcAft>
              <a:buClr>
                <a:schemeClr val="accent1"/>
              </a:buClr>
              <a:buSzTx/>
              <a:buFont typeface="Arial" panose="020B0604020202020204" pitchFamily="34" charset="0"/>
              <a:buNone/>
              <a:tabLst/>
              <a:defRPr sz="2400" kern="1200">
                <a:solidFill>
                  <a:schemeClr val="tx1"/>
                </a:solidFill>
                <a:latin typeface="+mn-lt"/>
                <a:ea typeface="+mn-ea"/>
                <a:cs typeface="+mn-cs"/>
              </a:defRPr>
            </a:lvl2pPr>
            <a:lvl3pPr marL="0" indent="0" algn="l" defTabSz="914400" rtl="0" eaLnBrk="1" latinLnBrk="0" hangingPunct="1">
              <a:lnSpc>
                <a:spcPct val="110000"/>
              </a:lnSpc>
              <a:spcBef>
                <a:spcPts val="0"/>
              </a:spcBef>
              <a:spcAft>
                <a:spcPts val="300"/>
              </a:spcAft>
              <a:buClr>
                <a:schemeClr val="accent1"/>
              </a:buClr>
              <a:buFont typeface="Arial" panose="020B0604020202020204" pitchFamily="34" charset="0"/>
              <a:buNone/>
              <a:defRPr sz="1600" kern="1200">
                <a:solidFill>
                  <a:schemeClr val="tx1"/>
                </a:solidFill>
                <a:latin typeface="+mn-lt"/>
                <a:ea typeface="+mn-ea"/>
                <a:cs typeface="+mn-cs"/>
              </a:defRPr>
            </a:lvl3pPr>
            <a:lvl4pPr marL="0" indent="0" algn="l" defTabSz="914400" rtl="0" eaLnBrk="1" latinLnBrk="0" hangingPunct="1">
              <a:lnSpc>
                <a:spcPct val="110000"/>
              </a:lnSpc>
              <a:spcBef>
                <a:spcPts val="0"/>
              </a:spcBef>
              <a:spcAft>
                <a:spcPts val="300"/>
              </a:spcAft>
              <a:buClr>
                <a:schemeClr val="accent1"/>
              </a:buClr>
              <a:buFont typeface="Arial" panose="020B0604020202020204" pitchFamily="34" charset="0"/>
              <a:buNone/>
              <a:defRPr sz="1600" kern="1200">
                <a:solidFill>
                  <a:schemeClr val="tx1"/>
                </a:solidFill>
                <a:latin typeface="+mn-lt"/>
                <a:ea typeface="+mn-ea"/>
                <a:cs typeface="+mn-cs"/>
              </a:defRPr>
            </a:lvl4pPr>
            <a:lvl5pPr marL="0" indent="0" algn="l" defTabSz="914400" rtl="0" eaLnBrk="1" latinLnBrk="0" hangingPunct="1">
              <a:lnSpc>
                <a:spcPct val="110000"/>
              </a:lnSpc>
              <a:spcBef>
                <a:spcPts val="0"/>
              </a:spcBef>
              <a:spcAft>
                <a:spcPts val="300"/>
              </a:spcAft>
              <a:buClr>
                <a:schemeClr val="accent1"/>
              </a:buClr>
              <a:buFont typeface="Arial" panose="020B0604020202020204" pitchFamily="34" charset="0"/>
              <a:buNone/>
              <a:defRPr sz="1600" kern="1200">
                <a:solidFill>
                  <a:schemeClr val="tx1"/>
                </a:solidFill>
                <a:latin typeface="+mn-lt"/>
                <a:ea typeface="+mn-ea"/>
                <a:cs typeface="+mn-cs"/>
              </a:defRPr>
            </a:lvl5pPr>
            <a:lvl6pPr marL="0" indent="0" algn="l" defTabSz="914400" rtl="0" eaLnBrk="1" latinLnBrk="0" hangingPunct="1">
              <a:lnSpc>
                <a:spcPct val="110000"/>
              </a:lnSpc>
              <a:spcBef>
                <a:spcPts val="0"/>
              </a:spcBef>
              <a:spcAft>
                <a:spcPts val="300"/>
              </a:spcAft>
              <a:buClr>
                <a:schemeClr val="accent1"/>
              </a:buClr>
              <a:buFont typeface="Arial" panose="020B0604020202020204" pitchFamily="34" charset="0"/>
              <a:buNone/>
              <a:defRPr sz="1600" kern="1200">
                <a:solidFill>
                  <a:schemeClr val="tx1"/>
                </a:solidFill>
                <a:latin typeface="+mn-lt"/>
                <a:ea typeface="+mn-ea"/>
                <a:cs typeface="+mn-cs"/>
              </a:defRPr>
            </a:lvl6pPr>
            <a:lvl7pPr marL="0" indent="0" algn="l" defTabSz="914400" rtl="0" eaLnBrk="1" latinLnBrk="0" hangingPunct="1">
              <a:lnSpc>
                <a:spcPct val="110000"/>
              </a:lnSpc>
              <a:spcBef>
                <a:spcPts val="0"/>
              </a:spcBef>
              <a:spcAft>
                <a:spcPts val="300"/>
              </a:spcAft>
              <a:buClr>
                <a:schemeClr val="accent1"/>
              </a:buClr>
              <a:buFont typeface="Arial" panose="020B0604020202020204" pitchFamily="34" charset="0"/>
              <a:buNone/>
              <a:defRPr sz="1600" kern="1200">
                <a:solidFill>
                  <a:schemeClr val="tx1"/>
                </a:solidFill>
                <a:latin typeface="+mn-lt"/>
                <a:ea typeface="+mn-ea"/>
                <a:cs typeface="+mn-cs"/>
              </a:defRPr>
            </a:lvl7pPr>
            <a:lvl8pPr marL="0" indent="0" algn="l" defTabSz="914400" rtl="0" eaLnBrk="1" latinLnBrk="0" hangingPunct="1">
              <a:lnSpc>
                <a:spcPct val="110000"/>
              </a:lnSpc>
              <a:spcBef>
                <a:spcPts val="0"/>
              </a:spcBef>
              <a:spcAft>
                <a:spcPts val="300"/>
              </a:spcAft>
              <a:buClr>
                <a:schemeClr val="accent1"/>
              </a:buClr>
              <a:buFont typeface="Arial" panose="020B0604020202020204" pitchFamily="34" charset="0"/>
              <a:buNone/>
              <a:defRPr sz="1600" kern="1200">
                <a:solidFill>
                  <a:schemeClr val="tx1"/>
                </a:solidFill>
                <a:latin typeface="+mn-lt"/>
                <a:ea typeface="+mn-ea"/>
                <a:cs typeface="+mn-cs"/>
              </a:defRPr>
            </a:lvl8pPr>
            <a:lvl9pPr marL="0" indent="0" algn="l" defTabSz="914400" rtl="0" eaLnBrk="1" latinLnBrk="0" hangingPunct="1">
              <a:lnSpc>
                <a:spcPct val="110000"/>
              </a:lnSpc>
              <a:spcBef>
                <a:spcPts val="0"/>
              </a:spcBef>
              <a:spcAft>
                <a:spcPts val="300"/>
              </a:spcAft>
              <a:buClr>
                <a:schemeClr val="accent1"/>
              </a:buClr>
              <a:buFont typeface="Arial" panose="020B0604020202020204" pitchFamily="34" charset="0"/>
              <a:buNone/>
              <a:defRPr sz="1600" kern="1200">
                <a:solidFill>
                  <a:schemeClr val="tx1"/>
                </a:solidFill>
                <a:latin typeface="+mn-lt"/>
                <a:ea typeface="+mn-ea"/>
                <a:cs typeface="+mn-cs"/>
              </a:defRPr>
            </a:lvl9pPr>
          </a:lstStyle>
          <a:p>
            <a:r>
              <a:rPr lang="en-US" dirty="0"/>
              <a:t>User Manual for PS-EA &amp; PS-AM</a:t>
            </a:r>
          </a:p>
          <a:p>
            <a:r>
              <a:rPr lang="en-US" dirty="0"/>
              <a:t>January 2021</a:t>
            </a:r>
          </a:p>
        </p:txBody>
      </p:sp>
    </p:spTree>
    <p:extLst>
      <p:ext uri="{BB962C8B-B14F-4D97-AF65-F5344CB8AC3E}">
        <p14:creationId xmlns:p14="http://schemas.microsoft.com/office/powerpoint/2010/main" val="13208433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nhaltsplatzhalter 8">
            <a:extLst>
              <a:ext uri="{FF2B5EF4-FFF2-40B4-BE49-F238E27FC236}">
                <a16:creationId xmlns:a16="http://schemas.microsoft.com/office/drawing/2014/main" id="{97E1AD1E-500F-4C48-B67D-CB59C359E1B5}"/>
              </a:ext>
            </a:extLst>
          </p:cNvPr>
          <p:cNvPicPr>
            <a:picLocks noGrp="1" noChangeAspect="1"/>
          </p:cNvPicPr>
          <p:nvPr>
            <p:ph idx="1"/>
          </p:nvPr>
        </p:nvPicPr>
        <p:blipFill>
          <a:blip r:embed="rId2"/>
          <a:stretch>
            <a:fillRect/>
          </a:stretch>
        </p:blipFill>
        <p:spPr>
          <a:xfrm>
            <a:off x="410401" y="1821653"/>
            <a:ext cx="11046438" cy="3912764"/>
          </a:xfrm>
          <a:ln>
            <a:solidFill>
              <a:schemeClr val="accent1"/>
            </a:solidFill>
          </a:ln>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a:xfrm>
            <a:off x="1059160" y="6310800"/>
            <a:ext cx="9216000" cy="547200"/>
          </a:xfrm>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10</a:t>
            </a:fld>
            <a:endParaRPr lang="en-US" dirty="0"/>
          </a:p>
        </p:txBody>
      </p:sp>
      <p:sp>
        <p:nvSpPr>
          <p:cNvPr id="22" name="Textfeld 21">
            <a:extLst>
              <a:ext uri="{FF2B5EF4-FFF2-40B4-BE49-F238E27FC236}">
                <a16:creationId xmlns:a16="http://schemas.microsoft.com/office/drawing/2014/main" id="{B2C2D0E8-DDA8-464B-97F9-E6539AC8CCE2}"/>
              </a:ext>
            </a:extLst>
          </p:cNvPr>
          <p:cNvSpPr txBox="1"/>
          <p:nvPr/>
        </p:nvSpPr>
        <p:spPr>
          <a:xfrm>
            <a:off x="6914418" y="803359"/>
            <a:ext cx="4412031" cy="2541259"/>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Authority Holder </a:t>
            </a:r>
            <a:r>
              <a:rPr lang="en-US" sz="1000" i="1" dirty="0">
                <a:solidFill>
                  <a:schemeClr val="accent3">
                    <a:lumMod val="50000"/>
                  </a:schemeClr>
                </a:solidFill>
                <a:ea typeface="Arial Unicode MS" panose="020B0604020202020204" pitchFamily="34" charset="-128"/>
                <a:cs typeface="Arial Unicode MS" panose="020B0604020202020204" pitchFamily="34" charset="-128"/>
              </a:rPr>
              <a:t>Document need to be approved by individual persons based on the table of authorization </a:t>
            </a:r>
          </a:p>
          <a:p>
            <a:pPr marL="257175" indent="-171450">
              <a:lnSpc>
                <a:spcPct val="150000"/>
              </a:lnSpc>
              <a:spcBef>
                <a:spcPts val="0"/>
              </a:spcBef>
              <a:buFont typeface="Arial" panose="020B0604020202020204" pitchFamily="34" charset="0"/>
              <a:buChar char="•"/>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Bank: ”SBA Regional / Local“, ”SBA CRO“, “SBA Sales and CRO“ or “SBA Head of Debt and CRO“</a:t>
            </a:r>
          </a:p>
          <a:p>
            <a:pPr marL="257175" indent="-171450">
              <a:lnSpc>
                <a:spcPct val="150000"/>
              </a:lnSpc>
              <a:spcBef>
                <a:spcPts val="0"/>
              </a:spcBef>
              <a:buFont typeface="Arial" panose="020B0604020202020204" pitchFamily="34" charset="0"/>
              <a:buChar char="•"/>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US: ”Regional / Local“, “BU CEO and CRO“ or “BU CEO, CRO and CFO“</a:t>
            </a:r>
          </a:p>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Committee (Process via Secretary) </a:t>
            </a:r>
            <a:r>
              <a:rPr lang="en-US" sz="1000" i="1" dirty="0">
                <a:solidFill>
                  <a:schemeClr val="accent3">
                    <a:lumMod val="50000"/>
                  </a:schemeClr>
                </a:solidFill>
                <a:ea typeface="Arial Unicode MS" panose="020B0604020202020204" pitchFamily="34" charset="-128"/>
                <a:cs typeface="Arial Unicode MS" panose="020B0604020202020204" pitchFamily="34" charset="-128"/>
              </a:rPr>
              <a:t>Document need to be presented to the committee with involvement by the committee secretary</a:t>
            </a:r>
          </a:p>
          <a:p>
            <a:pPr marL="257175" indent="-171450">
              <a:lnSpc>
                <a:spcPct val="150000"/>
              </a:lnSpc>
              <a:spcBef>
                <a:spcPts val="0"/>
              </a:spcBef>
              <a:buFont typeface="Arial" panose="020B0604020202020204" pitchFamily="34" charset="0"/>
              <a:buChar char="•"/>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Bank: “SBA Head of Debt, CRO and CFO“, “SBA Credit Committee“ or “SBA Credit Committee and Consent SBA AR“</a:t>
            </a:r>
          </a:p>
          <a:p>
            <a:pPr marL="257175" indent="-171450">
              <a:lnSpc>
                <a:spcPct val="150000"/>
              </a:lnSpc>
              <a:spcBef>
                <a:spcPts val="0"/>
              </a:spcBef>
              <a:buFont typeface="Arial" panose="020B0604020202020204" pitchFamily="34" charset="0"/>
              <a:buChar char="•"/>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US: “SFS CEO and CRO / CFO“,  “SFS Credit Committee“ or “SFS Credit Committee and Consent SFS AR“</a:t>
            </a:r>
          </a:p>
        </p:txBody>
      </p:sp>
      <p:sp>
        <p:nvSpPr>
          <p:cNvPr id="32" name="Textfeld 31">
            <a:extLst>
              <a:ext uri="{FF2B5EF4-FFF2-40B4-BE49-F238E27FC236}">
                <a16:creationId xmlns:a16="http://schemas.microsoft.com/office/drawing/2014/main" id="{ED005CB5-BF3E-4144-A167-897BD35E0237}"/>
              </a:ext>
            </a:extLst>
          </p:cNvPr>
          <p:cNvSpPr txBox="1"/>
          <p:nvPr/>
        </p:nvSpPr>
        <p:spPr>
          <a:xfrm>
            <a:off x="934340" y="3418026"/>
            <a:ext cx="3664822" cy="1327346"/>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Request Owner</a:t>
            </a: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Risk Manager receiving all e-mails to track approval workflow</a:t>
            </a:r>
          </a:p>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Initial / Final Information to</a:t>
            </a: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Persons who should receive an information e-mail as soon as a request has been started and once it has been finished</a:t>
            </a:r>
          </a:p>
        </p:txBody>
      </p:sp>
      <p:cxnSp>
        <p:nvCxnSpPr>
          <p:cNvPr id="34" name="Gerade Verbindung mit Pfeil 33">
            <a:extLst>
              <a:ext uri="{FF2B5EF4-FFF2-40B4-BE49-F238E27FC236}">
                <a16:creationId xmlns:a16="http://schemas.microsoft.com/office/drawing/2014/main" id="{E1091D2B-345F-45E6-A7CD-C5FF32C5EE1C}"/>
              </a:ext>
            </a:extLst>
          </p:cNvPr>
          <p:cNvCxnSpPr>
            <a:cxnSpLocks/>
          </p:cNvCxnSpPr>
          <p:nvPr/>
        </p:nvCxnSpPr>
        <p:spPr>
          <a:xfrm flipH="1" flipV="1">
            <a:off x="2199993" y="2842789"/>
            <a:ext cx="277626" cy="575237"/>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67C93D83-CF71-4692-B24F-4E2A79062002}"/>
              </a:ext>
            </a:extLst>
          </p:cNvPr>
          <p:cNvCxnSpPr>
            <a:cxnSpLocks/>
          </p:cNvCxnSpPr>
          <p:nvPr/>
        </p:nvCxnSpPr>
        <p:spPr>
          <a:xfrm flipH="1" flipV="1">
            <a:off x="6388754" y="3023857"/>
            <a:ext cx="525664" cy="516897"/>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a:extLst>
              <a:ext uri="{FF2B5EF4-FFF2-40B4-BE49-F238E27FC236}">
                <a16:creationId xmlns:a16="http://schemas.microsoft.com/office/drawing/2014/main" id="{ACC0F722-5E18-4D93-B7BD-E461335958A9}"/>
              </a:ext>
            </a:extLst>
          </p:cNvPr>
          <p:cNvCxnSpPr>
            <a:cxnSpLocks/>
            <a:stCxn id="22" idx="1"/>
          </p:cNvCxnSpPr>
          <p:nvPr/>
        </p:nvCxnSpPr>
        <p:spPr>
          <a:xfrm flipH="1">
            <a:off x="5033727" y="2073989"/>
            <a:ext cx="1880691" cy="107896"/>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0F7EA26F-8D84-4B8E-A9A4-8B8202546076}"/>
              </a:ext>
            </a:extLst>
          </p:cNvPr>
          <p:cNvSpPr txBox="1"/>
          <p:nvPr/>
        </p:nvSpPr>
        <p:spPr>
          <a:xfrm>
            <a:off x="6294855" y="3540754"/>
            <a:ext cx="5161984" cy="1497658"/>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Tree Deal (SBA only)</a:t>
            </a: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More than one deal team set up within SBA to support competing bidding groups. Strictly confidentiality provisions apply. Sharing information beyond the deal team is not allowed.</a:t>
            </a:r>
          </a:p>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Sales Manager Signature</a:t>
            </a: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Signature from at least one of the selected sales mangers (deal team) is needed before the request is approved.</a:t>
            </a:r>
          </a:p>
        </p:txBody>
      </p:sp>
      <p:sp>
        <p:nvSpPr>
          <p:cNvPr id="20" name="Textfeld 19">
            <a:extLst>
              <a:ext uri="{FF2B5EF4-FFF2-40B4-BE49-F238E27FC236}">
                <a16:creationId xmlns:a16="http://schemas.microsoft.com/office/drawing/2014/main" id="{3E862D26-2F99-4FF2-88C1-FE608B3A1E8A}"/>
              </a:ext>
            </a:extLst>
          </p:cNvPr>
          <p:cNvSpPr txBox="1"/>
          <p:nvPr/>
        </p:nvSpPr>
        <p:spPr>
          <a:xfrm>
            <a:off x="1803472" y="5304570"/>
            <a:ext cx="4063173" cy="1005084"/>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Save </a:t>
            </a: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Saves the request in its current phase / status</a:t>
            </a:r>
          </a:p>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Continue</a:t>
            </a: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Pushes the request into the next phase / starts the approval process</a:t>
            </a:r>
          </a:p>
        </p:txBody>
      </p:sp>
      <p:sp>
        <p:nvSpPr>
          <p:cNvPr id="21" name="Textfeld 20">
            <a:extLst>
              <a:ext uri="{FF2B5EF4-FFF2-40B4-BE49-F238E27FC236}">
                <a16:creationId xmlns:a16="http://schemas.microsoft.com/office/drawing/2014/main" id="{988E5796-AC3B-41C2-99B1-C1CB08367959}"/>
              </a:ext>
            </a:extLst>
          </p:cNvPr>
          <p:cNvSpPr txBox="1"/>
          <p:nvPr/>
        </p:nvSpPr>
        <p:spPr>
          <a:xfrm>
            <a:off x="5933620" y="5294032"/>
            <a:ext cx="4945902" cy="1005084"/>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Cancel</a:t>
            </a: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Cancel and archive request. No reworking possible; request is not visible any longer.</a:t>
            </a:r>
          </a:p>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Reset</a:t>
            </a: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Start approval process in phase “Initiation of Credit Approval Request“ again</a:t>
            </a:r>
          </a:p>
        </p:txBody>
      </p:sp>
      <p:cxnSp>
        <p:nvCxnSpPr>
          <p:cNvPr id="23" name="Gerade Verbindung mit Pfeil 22">
            <a:extLst>
              <a:ext uri="{FF2B5EF4-FFF2-40B4-BE49-F238E27FC236}">
                <a16:creationId xmlns:a16="http://schemas.microsoft.com/office/drawing/2014/main" id="{F660126D-53A4-4B7E-B68B-13C7B56EDE41}"/>
              </a:ext>
            </a:extLst>
          </p:cNvPr>
          <p:cNvCxnSpPr>
            <a:cxnSpLocks/>
          </p:cNvCxnSpPr>
          <p:nvPr/>
        </p:nvCxnSpPr>
        <p:spPr>
          <a:xfrm flipV="1">
            <a:off x="10879522" y="5750421"/>
            <a:ext cx="247187" cy="343443"/>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24" name="Gerade Verbindung mit Pfeil 23">
            <a:extLst>
              <a:ext uri="{FF2B5EF4-FFF2-40B4-BE49-F238E27FC236}">
                <a16:creationId xmlns:a16="http://schemas.microsoft.com/office/drawing/2014/main" id="{6E8BC752-B240-4847-8674-A3A7377BE4CD}"/>
              </a:ext>
            </a:extLst>
          </p:cNvPr>
          <p:cNvCxnSpPr>
            <a:cxnSpLocks/>
          </p:cNvCxnSpPr>
          <p:nvPr/>
        </p:nvCxnSpPr>
        <p:spPr>
          <a:xfrm flipH="1">
            <a:off x="934341" y="5353579"/>
            <a:ext cx="869131" cy="114714"/>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19" name="Title">
            <a:extLst>
              <a:ext uri="{FF2B5EF4-FFF2-40B4-BE49-F238E27FC236}">
                <a16:creationId xmlns:a16="http://schemas.microsoft.com/office/drawing/2014/main" id="{766F5EA0-9310-43A5-A12E-0B4563E77BF9}"/>
              </a:ext>
            </a:extLst>
          </p:cNvPr>
          <p:cNvSpPr>
            <a:spLocks noGrp="1"/>
          </p:cNvSpPr>
          <p:nvPr>
            <p:ph type="title"/>
          </p:nvPr>
        </p:nvSpPr>
        <p:spPr>
          <a:xfrm>
            <a:off x="410400" y="478800"/>
            <a:ext cx="9863997" cy="576000"/>
          </a:xfrm>
        </p:spPr>
        <p:txBody>
          <a:bodyPr anchor="t" anchorCtr="0"/>
          <a:lstStyle/>
          <a:p>
            <a:r>
              <a:rPr lang="en-US" sz="2400" dirty="0"/>
              <a:t>Risk Management phase “Initiation of Credit Approval Request“ II</a:t>
            </a:r>
          </a:p>
        </p:txBody>
      </p:sp>
    </p:spTree>
    <p:extLst>
      <p:ext uri="{BB962C8B-B14F-4D97-AF65-F5344CB8AC3E}">
        <p14:creationId xmlns:p14="http://schemas.microsoft.com/office/powerpoint/2010/main" val="2859083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FCFDD6A-EDF0-42F5-A3D6-3103F139067B}"/>
              </a:ext>
            </a:extLst>
          </p:cNvPr>
          <p:cNvSpPr>
            <a:spLocks noGrp="1"/>
          </p:cNvSpPr>
          <p:nvPr>
            <p:ph idx="1"/>
          </p:nvPr>
        </p:nvSpPr>
        <p:spPr>
          <a:xfrm>
            <a:off x="401691" y="1054800"/>
            <a:ext cx="11376026" cy="4752000"/>
          </a:xfrm>
        </p:spPr>
        <p:txBody>
          <a:bodyPr/>
          <a:lstStyle/>
          <a:p>
            <a:r>
              <a:rPr lang="en-US" b="1" dirty="0">
                <a:solidFill>
                  <a:schemeClr val="accent1"/>
                </a:solidFill>
                <a:latin typeface="+mj-lt"/>
                <a:ea typeface="+mj-ea"/>
                <a:cs typeface="+mj-cs"/>
              </a:rPr>
              <a:t>Option 1: E-mail</a:t>
            </a:r>
          </a:p>
          <a:p>
            <a:r>
              <a:rPr lang="en-US" sz="1800" dirty="0"/>
              <a:t>Incl. direct link to the request (no differentiation between mobile or desktop link):</a:t>
            </a:r>
          </a:p>
          <a:p>
            <a:endParaRPr lang="en-US" dirty="0"/>
          </a:p>
          <a:p>
            <a:endParaRPr lang="en-US" sz="1800" dirty="0"/>
          </a:p>
          <a:p>
            <a:endParaRPr lang="en-US" dirty="0"/>
          </a:p>
          <a:p>
            <a:endParaRPr lang="en-US" dirty="0"/>
          </a:p>
          <a:p>
            <a:endParaRPr lang="en-US" sz="1800" dirty="0"/>
          </a:p>
          <a:p>
            <a:endParaRPr lang="en-US" dirty="0"/>
          </a:p>
          <a:p>
            <a:endParaRPr lang="en-US" dirty="0"/>
          </a:p>
          <a:p>
            <a:pPr marL="0" lvl="1" indent="0">
              <a:lnSpc>
                <a:spcPct val="150000"/>
              </a:lnSpc>
              <a:spcAft>
                <a:spcPts val="600"/>
              </a:spcAft>
              <a:buNone/>
            </a:pPr>
            <a:endParaRPr lang="en-US" b="1" dirty="0">
              <a:solidFill>
                <a:schemeClr val="accent1"/>
              </a:solidFill>
              <a:latin typeface="+mj-lt"/>
              <a:ea typeface="+mj-ea"/>
              <a:cs typeface="+mj-cs"/>
            </a:endParaRPr>
          </a:p>
          <a:p>
            <a:pPr marL="0" lvl="1" indent="0">
              <a:lnSpc>
                <a:spcPct val="150000"/>
              </a:lnSpc>
              <a:spcAft>
                <a:spcPts val="600"/>
              </a:spcAft>
              <a:buNone/>
            </a:pPr>
            <a:r>
              <a:rPr lang="en-US" b="1" dirty="0">
                <a:solidFill>
                  <a:schemeClr val="accent1"/>
                </a:solidFill>
                <a:latin typeface="+mj-lt"/>
                <a:ea typeface="+mj-ea"/>
                <a:cs typeface="+mj-cs"/>
              </a:rPr>
              <a:t>Option 2: Direct link to C-STAR</a:t>
            </a:r>
          </a:p>
          <a:p>
            <a:pPr marL="0" lvl="1" indent="0">
              <a:lnSpc>
                <a:spcPct val="100000"/>
              </a:lnSpc>
              <a:buNone/>
            </a:pPr>
            <a:r>
              <a:rPr lang="en-US" dirty="0">
                <a:hlinkClick r:id="rId2"/>
              </a:rPr>
              <a:t>https://app-mx-cstar.openshift.eagledc.siemens.com</a:t>
            </a:r>
            <a:endParaRPr lang="en-US" dirty="0"/>
          </a:p>
        </p:txBody>
      </p:sp>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11</a:t>
            </a:fld>
            <a:endParaRPr lang="en-US" dirty="0"/>
          </a:p>
        </p:txBody>
      </p:sp>
      <p:sp>
        <p:nvSpPr>
          <p:cNvPr id="6" name="Title">
            <a:extLst>
              <a:ext uri="{FF2B5EF4-FFF2-40B4-BE49-F238E27FC236}">
                <a16:creationId xmlns:a16="http://schemas.microsoft.com/office/drawing/2014/main" id="{BBC68BC9-9628-4D55-9E75-32FCF0BCD86D}"/>
              </a:ext>
            </a:extLst>
          </p:cNvPr>
          <p:cNvSpPr>
            <a:spLocks noGrp="1"/>
          </p:cNvSpPr>
          <p:nvPr>
            <p:ph type="title"/>
          </p:nvPr>
        </p:nvSpPr>
        <p:spPr>
          <a:xfrm>
            <a:off x="410400" y="478800"/>
            <a:ext cx="11367317" cy="576000"/>
          </a:xfrm>
        </p:spPr>
        <p:txBody>
          <a:bodyPr anchor="t" anchorCtr="0"/>
          <a:lstStyle/>
          <a:p>
            <a:r>
              <a:rPr lang="en-US" sz="2400" dirty="0"/>
              <a:t>Starting point to provide Sales / Risk vote (to support and ask for approval)</a:t>
            </a:r>
          </a:p>
        </p:txBody>
      </p:sp>
      <p:pic>
        <p:nvPicPr>
          <p:cNvPr id="2" name="Grafik 1">
            <a:extLst>
              <a:ext uri="{FF2B5EF4-FFF2-40B4-BE49-F238E27FC236}">
                <a16:creationId xmlns:a16="http://schemas.microsoft.com/office/drawing/2014/main" id="{90989F36-48E9-4F5D-B73F-6AF98D845114}"/>
              </a:ext>
            </a:extLst>
          </p:cNvPr>
          <p:cNvPicPr>
            <a:picLocks noChangeAspect="1"/>
          </p:cNvPicPr>
          <p:nvPr/>
        </p:nvPicPr>
        <p:blipFill rotWithShape="1">
          <a:blip r:embed="rId3"/>
          <a:srcRect b="3253"/>
          <a:stretch/>
        </p:blipFill>
        <p:spPr>
          <a:xfrm>
            <a:off x="510080" y="2358301"/>
            <a:ext cx="7858125" cy="1631088"/>
          </a:xfrm>
          <a:prstGeom prst="rect">
            <a:avLst/>
          </a:prstGeom>
        </p:spPr>
      </p:pic>
      <p:pic>
        <p:nvPicPr>
          <p:cNvPr id="7" name="Grafik 6">
            <a:extLst>
              <a:ext uri="{FF2B5EF4-FFF2-40B4-BE49-F238E27FC236}">
                <a16:creationId xmlns:a16="http://schemas.microsoft.com/office/drawing/2014/main" id="{BD821943-EBD4-4E2F-B987-86EAF6EA3F5A}"/>
              </a:ext>
            </a:extLst>
          </p:cNvPr>
          <p:cNvPicPr>
            <a:picLocks noChangeAspect="1"/>
          </p:cNvPicPr>
          <p:nvPr/>
        </p:nvPicPr>
        <p:blipFill rotWithShape="1">
          <a:blip r:embed="rId4"/>
          <a:srcRect l="20612" t="23042" r="2775" b="12900"/>
          <a:stretch/>
        </p:blipFill>
        <p:spPr>
          <a:xfrm>
            <a:off x="510080" y="1950711"/>
            <a:ext cx="6188066" cy="311181"/>
          </a:xfrm>
          <a:prstGeom prst="rect">
            <a:avLst/>
          </a:prstGeom>
        </p:spPr>
      </p:pic>
      <p:sp>
        <p:nvSpPr>
          <p:cNvPr id="8" name="Rechteck 7">
            <a:extLst>
              <a:ext uri="{FF2B5EF4-FFF2-40B4-BE49-F238E27FC236}">
                <a16:creationId xmlns:a16="http://schemas.microsoft.com/office/drawing/2014/main" id="{DEE7BE4F-AC9E-4DB4-8E28-1DE675C58A13}"/>
              </a:ext>
            </a:extLst>
          </p:cNvPr>
          <p:cNvSpPr/>
          <p:nvPr/>
        </p:nvSpPr>
        <p:spPr>
          <a:xfrm>
            <a:off x="400596" y="1854301"/>
            <a:ext cx="7437118" cy="223872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de-DE" dirty="0"/>
          </a:p>
        </p:txBody>
      </p:sp>
      <p:sp>
        <p:nvSpPr>
          <p:cNvPr id="10" name="Rechteck 9">
            <a:extLst>
              <a:ext uri="{FF2B5EF4-FFF2-40B4-BE49-F238E27FC236}">
                <a16:creationId xmlns:a16="http://schemas.microsoft.com/office/drawing/2014/main" id="{8B4BC842-B457-45DB-9A5C-ED88A8C9C7CA}"/>
              </a:ext>
            </a:extLst>
          </p:cNvPr>
          <p:cNvSpPr/>
          <p:nvPr/>
        </p:nvSpPr>
        <p:spPr>
          <a:xfrm>
            <a:off x="501371" y="3001850"/>
            <a:ext cx="4932780" cy="563543"/>
          </a:xfrm>
          <a:prstGeom prst="rect">
            <a:avLst/>
          </a:prstGeom>
          <a:noFill/>
          <a:ln w="19050">
            <a:solidFill>
              <a:srgbClr val="FF9000"/>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de-DE" dirty="0"/>
          </a:p>
        </p:txBody>
      </p:sp>
      <p:pic>
        <p:nvPicPr>
          <p:cNvPr id="11" name="Grafik 10">
            <a:extLst>
              <a:ext uri="{FF2B5EF4-FFF2-40B4-BE49-F238E27FC236}">
                <a16:creationId xmlns:a16="http://schemas.microsoft.com/office/drawing/2014/main" id="{2F733AA4-2D8D-4EB1-A447-20DE564280B1}"/>
              </a:ext>
            </a:extLst>
          </p:cNvPr>
          <p:cNvPicPr>
            <a:picLocks noChangeAspect="1"/>
          </p:cNvPicPr>
          <p:nvPr/>
        </p:nvPicPr>
        <p:blipFill rotWithShape="1">
          <a:blip r:embed="rId5"/>
          <a:srcRect l="26714" t="32989" r="26479" b="4059"/>
          <a:stretch/>
        </p:blipFill>
        <p:spPr>
          <a:xfrm>
            <a:off x="3030581" y="2010624"/>
            <a:ext cx="4293327" cy="233850"/>
          </a:xfrm>
          <a:prstGeom prst="rect">
            <a:avLst/>
          </a:prstGeom>
        </p:spPr>
      </p:pic>
      <p:pic>
        <p:nvPicPr>
          <p:cNvPr id="12" name="Grafik 11">
            <a:extLst>
              <a:ext uri="{FF2B5EF4-FFF2-40B4-BE49-F238E27FC236}">
                <a16:creationId xmlns:a16="http://schemas.microsoft.com/office/drawing/2014/main" id="{F011FF59-EBC7-4FFD-8110-DC8BE78572D7}"/>
              </a:ext>
            </a:extLst>
          </p:cNvPr>
          <p:cNvPicPr>
            <a:picLocks noChangeAspect="1"/>
          </p:cNvPicPr>
          <p:nvPr/>
        </p:nvPicPr>
        <p:blipFill rotWithShape="1">
          <a:blip r:embed="rId6"/>
          <a:srcRect l="1070" t="21189" r="3481" b="66183"/>
          <a:stretch/>
        </p:blipFill>
        <p:spPr>
          <a:xfrm>
            <a:off x="536207" y="2691153"/>
            <a:ext cx="7236821" cy="253783"/>
          </a:xfrm>
          <a:prstGeom prst="rect">
            <a:avLst/>
          </a:prstGeom>
        </p:spPr>
      </p:pic>
    </p:spTree>
    <p:extLst>
      <p:ext uri="{BB962C8B-B14F-4D97-AF65-F5344CB8AC3E}">
        <p14:creationId xmlns:p14="http://schemas.microsoft.com/office/powerpoint/2010/main" val="147218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nhaltsplatzhalter 9">
            <a:extLst>
              <a:ext uri="{FF2B5EF4-FFF2-40B4-BE49-F238E27FC236}">
                <a16:creationId xmlns:a16="http://schemas.microsoft.com/office/drawing/2014/main" id="{D8A4753B-FC5C-46D0-BDD3-4DA221872DDA}"/>
              </a:ext>
            </a:extLst>
          </p:cNvPr>
          <p:cNvPicPr>
            <a:picLocks noGrp="1" noChangeAspect="1"/>
          </p:cNvPicPr>
          <p:nvPr>
            <p:ph idx="1"/>
          </p:nvPr>
        </p:nvPicPr>
        <p:blipFill>
          <a:blip r:embed="rId2"/>
          <a:stretch>
            <a:fillRect/>
          </a:stretch>
        </p:blipFill>
        <p:spPr>
          <a:xfrm>
            <a:off x="1442490" y="807738"/>
            <a:ext cx="8718360" cy="5587909"/>
          </a:xfrm>
          <a:prstGeom prst="rect">
            <a:avLst/>
          </a:prstGeom>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12</a:t>
            </a:fld>
            <a:endParaRPr lang="en-US" dirty="0"/>
          </a:p>
        </p:txBody>
      </p:sp>
      <p:sp>
        <p:nvSpPr>
          <p:cNvPr id="25" name="Textfeld 24">
            <a:extLst>
              <a:ext uri="{FF2B5EF4-FFF2-40B4-BE49-F238E27FC236}">
                <a16:creationId xmlns:a16="http://schemas.microsoft.com/office/drawing/2014/main" id="{BFCDD9D6-7681-4823-871E-5CF1A56E65E3}"/>
              </a:ext>
            </a:extLst>
          </p:cNvPr>
          <p:cNvSpPr txBox="1"/>
          <p:nvPr/>
        </p:nvSpPr>
        <p:spPr>
          <a:xfrm>
            <a:off x="8065706" y="3908606"/>
            <a:ext cx="3143004" cy="735496"/>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Orange frame around tiles which require action </a:t>
            </a:r>
            <a:r>
              <a:rPr lang="en-US" sz="900" b="1" i="1" dirty="0">
                <a:solidFill>
                  <a:schemeClr val="accent3">
                    <a:lumMod val="50000"/>
                  </a:schemeClr>
                </a:solidFill>
                <a:ea typeface="Arial Unicode MS" panose="020B0604020202020204" pitchFamily="34" charset="-128"/>
                <a:cs typeface="Arial Unicode MS" panose="020B0604020202020204" pitchFamily="34" charset="-128"/>
              </a:rPr>
              <a:t> </a:t>
            </a:r>
          </a:p>
          <a:p>
            <a:pPr marL="85725">
              <a:lnSpc>
                <a:spcPct val="150000"/>
              </a:lnSpc>
            </a:pPr>
            <a:r>
              <a:rPr lang="en-US" sz="900" i="1" dirty="0">
                <a:solidFill>
                  <a:schemeClr val="accent3">
                    <a:lumMod val="50000"/>
                  </a:schemeClr>
                </a:solidFill>
                <a:ea typeface="Arial Unicode MS" panose="020B0604020202020204" pitchFamily="34" charset="-128"/>
                <a:cs typeface="Arial Unicode MS" panose="020B0604020202020204" pitchFamily="34" charset="-128"/>
                <a:sym typeface="Wingdings" panose="05000000000000000000" pitchFamily="2" charset="2"/>
              </a:rPr>
              <a:t> </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Click on “</a:t>
            </a:r>
            <a:r>
              <a:rPr lang="en-US" sz="900" b="1" i="1" dirty="0">
                <a:solidFill>
                  <a:schemeClr val="accent3">
                    <a:lumMod val="50000"/>
                  </a:schemeClr>
                </a:solidFill>
                <a:ea typeface="Arial Unicode MS" panose="020B0604020202020204" pitchFamily="34" charset="-128"/>
                <a:cs typeface="Arial Unicode MS" panose="020B0604020202020204" pitchFamily="34" charset="-128"/>
              </a:rPr>
              <a:t>Sign Approval Request</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 to give your vote to support the credit application</a:t>
            </a:r>
          </a:p>
        </p:txBody>
      </p:sp>
      <p:cxnSp>
        <p:nvCxnSpPr>
          <p:cNvPr id="36" name="Gerade Verbindung mit Pfeil 35">
            <a:extLst>
              <a:ext uri="{FF2B5EF4-FFF2-40B4-BE49-F238E27FC236}">
                <a16:creationId xmlns:a16="http://schemas.microsoft.com/office/drawing/2014/main" id="{5B6E36F8-BE76-4295-8CBB-8700A469FDF8}"/>
              </a:ext>
            </a:extLst>
          </p:cNvPr>
          <p:cNvCxnSpPr>
            <a:cxnSpLocks/>
          </p:cNvCxnSpPr>
          <p:nvPr/>
        </p:nvCxnSpPr>
        <p:spPr>
          <a:xfrm flipH="1">
            <a:off x="7921782" y="4363770"/>
            <a:ext cx="869133" cy="1484456"/>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38" name="Textfeld 37">
            <a:extLst>
              <a:ext uri="{FF2B5EF4-FFF2-40B4-BE49-F238E27FC236}">
                <a16:creationId xmlns:a16="http://schemas.microsoft.com/office/drawing/2014/main" id="{5D4BF14D-D8AE-4130-865D-FCF7CDAE500B}"/>
              </a:ext>
            </a:extLst>
          </p:cNvPr>
          <p:cNvSpPr txBox="1"/>
          <p:nvPr/>
        </p:nvSpPr>
        <p:spPr>
          <a:xfrm>
            <a:off x="117261" y="1323493"/>
            <a:ext cx="1300972" cy="942726"/>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All signatures by Sales / Risk Management (deal team)</a:t>
            </a:r>
          </a:p>
          <a:p>
            <a:pPr marL="257175" indent="-171450">
              <a:lnSpc>
                <a:spcPct val="150000"/>
              </a:lnSpc>
              <a:buFont typeface="Arial" panose="020B0604020202020204" pitchFamily="34" charset="0"/>
              <a:buChar char="•"/>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Signed</a:t>
            </a:r>
          </a:p>
        </p:txBody>
      </p:sp>
      <p:sp>
        <p:nvSpPr>
          <p:cNvPr id="26" name="Textfeld 25">
            <a:extLst>
              <a:ext uri="{FF2B5EF4-FFF2-40B4-BE49-F238E27FC236}">
                <a16:creationId xmlns:a16="http://schemas.microsoft.com/office/drawing/2014/main" id="{DEE2B764-6942-4EEA-B040-BB92D61C3B67}"/>
              </a:ext>
            </a:extLst>
          </p:cNvPr>
          <p:cNvSpPr txBox="1"/>
          <p:nvPr/>
        </p:nvSpPr>
        <p:spPr>
          <a:xfrm>
            <a:off x="4820866" y="2213899"/>
            <a:ext cx="4544191" cy="576000"/>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pPr>
            <a:r>
              <a:rPr lang="de-DE" sz="900" i="1" dirty="0">
                <a:solidFill>
                  <a:schemeClr val="accent3">
                    <a:lumMod val="50000"/>
                  </a:schemeClr>
                </a:solidFill>
                <a:ea typeface="Arial Unicode MS" panose="020B0604020202020204" pitchFamily="34" charset="-128"/>
                <a:cs typeface="Arial Unicode MS" panose="020B0604020202020204" pitchFamily="34" charset="-128"/>
              </a:rPr>
              <a:t>Open </a:t>
            </a:r>
            <a:r>
              <a:rPr lang="en-US" sz="900" b="1" i="1" dirty="0">
                <a:solidFill>
                  <a:schemeClr val="accent3">
                    <a:lumMod val="50000"/>
                  </a:schemeClr>
                </a:solidFill>
                <a:ea typeface="Arial Unicode MS" panose="020B0604020202020204" pitchFamily="34" charset="-128"/>
                <a:cs typeface="Arial Unicode MS" panose="020B0604020202020204" pitchFamily="34" charset="-128"/>
              </a:rPr>
              <a:t>approval document </a:t>
            </a:r>
            <a:r>
              <a:rPr lang="de-DE" sz="900" i="1" dirty="0">
                <a:solidFill>
                  <a:schemeClr val="accent3">
                    <a:lumMod val="50000"/>
                  </a:schemeClr>
                </a:solidFill>
                <a:ea typeface="Arial Unicode MS" panose="020B0604020202020204" pitchFamily="34" charset="-128"/>
                <a:cs typeface="Arial Unicode MS" panose="020B0604020202020204" pitchFamily="34" charset="-128"/>
              </a:rPr>
              <a:t>(e.g. </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Credit</a:t>
            </a:r>
            <a:r>
              <a:rPr lang="de-DE" sz="900" i="1" dirty="0">
                <a:solidFill>
                  <a:schemeClr val="accent3">
                    <a:lumMod val="50000"/>
                  </a:schemeClr>
                </a:solidFill>
                <a:ea typeface="Arial Unicode MS" panose="020B0604020202020204" pitchFamily="34" charset="-128"/>
                <a:cs typeface="Arial Unicode MS" panose="020B0604020202020204" pitchFamily="34" charset="-128"/>
              </a:rPr>
              <a:t> </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Report</a:t>
            </a:r>
            <a:r>
              <a:rPr lang="de-DE" sz="900" i="1" dirty="0">
                <a:solidFill>
                  <a:schemeClr val="accent3">
                    <a:lumMod val="50000"/>
                  </a:schemeClr>
                </a:solidFill>
                <a:ea typeface="Arial Unicode MS" panose="020B0604020202020204" pitchFamily="34" charset="-128"/>
                <a:cs typeface="Arial Unicode MS" panose="020B0604020202020204" pitchFamily="34" charset="-128"/>
              </a:rPr>
              <a:t> PDF) (</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orange document icon with „c“)</a:t>
            </a:r>
          </a:p>
          <a:p>
            <a:pPr marL="85725">
              <a:lnSpc>
                <a:spcPct val="150000"/>
              </a:lnSpc>
              <a:spcBef>
                <a:spcPts val="300"/>
              </a:spcBef>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Open </a:t>
            </a:r>
            <a:r>
              <a:rPr lang="en-US" sz="900" b="1" i="1" dirty="0">
                <a:solidFill>
                  <a:schemeClr val="accent3">
                    <a:lumMod val="50000"/>
                  </a:schemeClr>
                </a:solidFill>
                <a:ea typeface="Arial Unicode MS" panose="020B0604020202020204" pitchFamily="34" charset="-128"/>
                <a:cs typeface="Arial Unicode MS" panose="020B0604020202020204" pitchFamily="34" charset="-128"/>
              </a:rPr>
              <a:t>additional documents </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(e.g. Credit Committee presentation)</a:t>
            </a:r>
          </a:p>
        </p:txBody>
      </p:sp>
      <p:cxnSp>
        <p:nvCxnSpPr>
          <p:cNvPr id="14" name="Gerade Verbindung mit Pfeil 13">
            <a:extLst>
              <a:ext uri="{FF2B5EF4-FFF2-40B4-BE49-F238E27FC236}">
                <a16:creationId xmlns:a16="http://schemas.microsoft.com/office/drawing/2014/main" id="{8464F301-025B-4E9D-A0D9-420618F289F7}"/>
              </a:ext>
            </a:extLst>
          </p:cNvPr>
          <p:cNvCxnSpPr>
            <a:cxnSpLocks/>
          </p:cNvCxnSpPr>
          <p:nvPr/>
        </p:nvCxnSpPr>
        <p:spPr>
          <a:xfrm flipV="1">
            <a:off x="5585983" y="1559726"/>
            <a:ext cx="708631" cy="787970"/>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28" name="Textfeld 27">
            <a:extLst>
              <a:ext uri="{FF2B5EF4-FFF2-40B4-BE49-F238E27FC236}">
                <a16:creationId xmlns:a16="http://schemas.microsoft.com/office/drawing/2014/main" id="{C36B6D59-4D16-4705-8A23-54E604502EED}"/>
              </a:ext>
            </a:extLst>
          </p:cNvPr>
          <p:cNvSpPr txBox="1"/>
          <p:nvPr/>
        </p:nvSpPr>
        <p:spPr>
          <a:xfrm>
            <a:off x="10342681" y="1101875"/>
            <a:ext cx="1732059" cy="1112024"/>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All decisions of authorities </a:t>
            </a:r>
          </a:p>
          <a:p>
            <a:pPr marL="257175" indent="-171450">
              <a:lnSpc>
                <a:spcPct val="150000"/>
              </a:lnSpc>
              <a:buFont typeface="Arial" panose="020B0604020202020204" pitchFamily="34" charset="0"/>
              <a:buChar char="•"/>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Approved</a:t>
            </a:r>
          </a:p>
          <a:p>
            <a:pPr marL="257175" indent="-171450">
              <a:lnSpc>
                <a:spcPct val="150000"/>
              </a:lnSpc>
              <a:buFont typeface="Arial" panose="020B0604020202020204" pitchFamily="34" charset="0"/>
              <a:buChar char="•"/>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Approved with Conditions</a:t>
            </a:r>
          </a:p>
          <a:p>
            <a:pPr marL="257175" indent="-171450">
              <a:lnSpc>
                <a:spcPct val="150000"/>
              </a:lnSpc>
              <a:buFont typeface="Arial" panose="020B0604020202020204" pitchFamily="34" charset="0"/>
              <a:buChar char="•"/>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Declined</a:t>
            </a:r>
          </a:p>
        </p:txBody>
      </p:sp>
      <p:cxnSp>
        <p:nvCxnSpPr>
          <p:cNvPr id="17" name="Gerade Verbindung mit Pfeil 16">
            <a:extLst>
              <a:ext uri="{FF2B5EF4-FFF2-40B4-BE49-F238E27FC236}">
                <a16:creationId xmlns:a16="http://schemas.microsoft.com/office/drawing/2014/main" id="{5038881D-67B4-4CE8-8075-C79E72DE82C7}"/>
              </a:ext>
            </a:extLst>
          </p:cNvPr>
          <p:cNvCxnSpPr>
            <a:cxnSpLocks/>
          </p:cNvCxnSpPr>
          <p:nvPr/>
        </p:nvCxnSpPr>
        <p:spPr>
          <a:xfrm flipV="1">
            <a:off x="5649357" y="1597357"/>
            <a:ext cx="853894" cy="986238"/>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44" name="Geschweifte Klammer links 43">
            <a:extLst>
              <a:ext uri="{FF2B5EF4-FFF2-40B4-BE49-F238E27FC236}">
                <a16:creationId xmlns:a16="http://schemas.microsoft.com/office/drawing/2014/main" id="{FA5AFE3B-2D98-4687-A01D-F1720D087914}"/>
              </a:ext>
            </a:extLst>
          </p:cNvPr>
          <p:cNvSpPr/>
          <p:nvPr/>
        </p:nvSpPr>
        <p:spPr>
          <a:xfrm rot="10800000">
            <a:off x="9958810" y="1292087"/>
            <a:ext cx="168483" cy="735495"/>
          </a:xfrm>
          <a:prstGeom prst="leftBrace">
            <a:avLst>
              <a:gd name="adj1" fmla="val 55882"/>
              <a:gd name="adj2" fmla="val 50498"/>
            </a:avLst>
          </a:prstGeom>
          <a:ln w="19050">
            <a:solidFill>
              <a:srgbClr val="00BEDC"/>
            </a:solidFill>
            <a:headEnd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52" name="Geschweifte Klammer links 51">
            <a:extLst>
              <a:ext uri="{FF2B5EF4-FFF2-40B4-BE49-F238E27FC236}">
                <a16:creationId xmlns:a16="http://schemas.microsoft.com/office/drawing/2014/main" id="{048FA31C-DA49-4F79-8F90-E94C6E1C3DB7}"/>
              </a:ext>
            </a:extLst>
          </p:cNvPr>
          <p:cNvSpPr/>
          <p:nvPr/>
        </p:nvSpPr>
        <p:spPr>
          <a:xfrm rot="10800000" flipH="1">
            <a:off x="1418233" y="1334780"/>
            <a:ext cx="142013" cy="879118"/>
          </a:xfrm>
          <a:prstGeom prst="leftBrace">
            <a:avLst>
              <a:gd name="adj1" fmla="val 55882"/>
              <a:gd name="adj2" fmla="val 50498"/>
            </a:avLst>
          </a:prstGeom>
          <a:ln w="19050">
            <a:solidFill>
              <a:srgbClr val="00BEDC"/>
            </a:solidFill>
            <a:headEnd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pic>
        <p:nvPicPr>
          <p:cNvPr id="47" name="Grafik 46">
            <a:extLst>
              <a:ext uri="{FF2B5EF4-FFF2-40B4-BE49-F238E27FC236}">
                <a16:creationId xmlns:a16="http://schemas.microsoft.com/office/drawing/2014/main" id="{AA1B6A21-B633-4B3D-AF33-51B73AA1DEAD}"/>
              </a:ext>
            </a:extLst>
          </p:cNvPr>
          <p:cNvPicPr>
            <a:picLocks noChangeAspect="1"/>
          </p:cNvPicPr>
          <p:nvPr/>
        </p:nvPicPr>
        <p:blipFill>
          <a:blip r:embed="rId3"/>
          <a:stretch>
            <a:fillRect/>
          </a:stretch>
        </p:blipFill>
        <p:spPr>
          <a:xfrm>
            <a:off x="190018" y="2041186"/>
            <a:ext cx="142015" cy="142015"/>
          </a:xfrm>
          <a:prstGeom prst="rect">
            <a:avLst/>
          </a:prstGeom>
        </p:spPr>
      </p:pic>
      <p:pic>
        <p:nvPicPr>
          <p:cNvPr id="49" name="Grafik 48">
            <a:extLst>
              <a:ext uri="{FF2B5EF4-FFF2-40B4-BE49-F238E27FC236}">
                <a16:creationId xmlns:a16="http://schemas.microsoft.com/office/drawing/2014/main" id="{8AAF4DED-9F9F-45CA-983A-72E59189FCA6}"/>
              </a:ext>
            </a:extLst>
          </p:cNvPr>
          <p:cNvPicPr>
            <a:picLocks noChangeAspect="1"/>
          </p:cNvPicPr>
          <p:nvPr/>
        </p:nvPicPr>
        <p:blipFill>
          <a:blip r:embed="rId4"/>
          <a:stretch>
            <a:fillRect/>
          </a:stretch>
        </p:blipFill>
        <p:spPr>
          <a:xfrm>
            <a:off x="10403579" y="1516125"/>
            <a:ext cx="135160" cy="135160"/>
          </a:xfrm>
          <a:prstGeom prst="rect">
            <a:avLst/>
          </a:prstGeom>
        </p:spPr>
      </p:pic>
      <p:pic>
        <p:nvPicPr>
          <p:cNvPr id="50" name="Grafik 49">
            <a:extLst>
              <a:ext uri="{FF2B5EF4-FFF2-40B4-BE49-F238E27FC236}">
                <a16:creationId xmlns:a16="http://schemas.microsoft.com/office/drawing/2014/main" id="{2942B552-F615-48CA-B14A-BB2D1AC417ED}"/>
              </a:ext>
            </a:extLst>
          </p:cNvPr>
          <p:cNvPicPr>
            <a:picLocks noChangeAspect="1"/>
          </p:cNvPicPr>
          <p:nvPr/>
        </p:nvPicPr>
        <p:blipFill>
          <a:blip r:embed="rId5"/>
          <a:stretch>
            <a:fillRect/>
          </a:stretch>
        </p:blipFill>
        <p:spPr>
          <a:xfrm>
            <a:off x="10402150" y="1921537"/>
            <a:ext cx="136589" cy="136589"/>
          </a:xfrm>
          <a:prstGeom prst="rect">
            <a:avLst/>
          </a:prstGeom>
        </p:spPr>
      </p:pic>
      <p:pic>
        <p:nvPicPr>
          <p:cNvPr id="59" name="Grafik 58">
            <a:extLst>
              <a:ext uri="{FF2B5EF4-FFF2-40B4-BE49-F238E27FC236}">
                <a16:creationId xmlns:a16="http://schemas.microsoft.com/office/drawing/2014/main" id="{6E7BF673-2A82-45B7-978B-2C2FC1778432}"/>
              </a:ext>
            </a:extLst>
          </p:cNvPr>
          <p:cNvPicPr>
            <a:picLocks noChangeAspect="1"/>
          </p:cNvPicPr>
          <p:nvPr/>
        </p:nvPicPr>
        <p:blipFill>
          <a:blip r:embed="rId6"/>
          <a:stretch>
            <a:fillRect/>
          </a:stretch>
        </p:blipFill>
        <p:spPr>
          <a:xfrm>
            <a:off x="10403579" y="1727276"/>
            <a:ext cx="135160" cy="135160"/>
          </a:xfrm>
          <a:prstGeom prst="rect">
            <a:avLst/>
          </a:prstGeom>
        </p:spPr>
      </p:pic>
      <p:sp>
        <p:nvSpPr>
          <p:cNvPr id="19" name="Title">
            <a:extLst>
              <a:ext uri="{FF2B5EF4-FFF2-40B4-BE49-F238E27FC236}">
                <a16:creationId xmlns:a16="http://schemas.microsoft.com/office/drawing/2014/main" id="{24E9D5C9-D503-437B-89DB-12224556BEA1}"/>
              </a:ext>
            </a:extLst>
          </p:cNvPr>
          <p:cNvSpPr>
            <a:spLocks noGrp="1"/>
          </p:cNvSpPr>
          <p:nvPr>
            <p:ph type="title"/>
          </p:nvPr>
        </p:nvSpPr>
        <p:spPr>
          <a:xfrm>
            <a:off x="410400" y="478800"/>
            <a:ext cx="10933592" cy="576000"/>
          </a:xfrm>
        </p:spPr>
        <p:txBody>
          <a:bodyPr anchor="t" anchorCtr="0"/>
          <a:lstStyle/>
          <a:p>
            <a:r>
              <a:rPr lang="en-US" sz="2400" dirty="0"/>
              <a:t>Signature by Deal Team (Sales &amp; Risk Management)</a:t>
            </a:r>
          </a:p>
        </p:txBody>
      </p:sp>
    </p:spTree>
    <p:extLst>
      <p:ext uri="{BB962C8B-B14F-4D97-AF65-F5344CB8AC3E}">
        <p14:creationId xmlns:p14="http://schemas.microsoft.com/office/powerpoint/2010/main" val="38225055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FCFDD6A-EDF0-42F5-A3D6-3103F139067B}"/>
              </a:ext>
            </a:extLst>
          </p:cNvPr>
          <p:cNvSpPr>
            <a:spLocks noGrp="1"/>
          </p:cNvSpPr>
          <p:nvPr>
            <p:ph idx="1"/>
          </p:nvPr>
        </p:nvSpPr>
        <p:spPr>
          <a:xfrm>
            <a:off x="401691" y="1054800"/>
            <a:ext cx="11376026" cy="4752000"/>
          </a:xfrm>
        </p:spPr>
        <p:txBody>
          <a:bodyPr/>
          <a:lstStyle/>
          <a:p>
            <a:r>
              <a:rPr lang="en-US" b="1" dirty="0">
                <a:solidFill>
                  <a:schemeClr val="accent1"/>
                </a:solidFill>
                <a:latin typeface="+mj-lt"/>
                <a:ea typeface="+mj-ea"/>
                <a:cs typeface="+mj-cs"/>
              </a:rPr>
              <a:t>Option 1: E-mail</a:t>
            </a:r>
          </a:p>
          <a:p>
            <a:r>
              <a:rPr lang="en-US" sz="1800" dirty="0"/>
              <a:t>Incl. direct link to the request (no differentiation between mobile or desktop link):</a:t>
            </a:r>
          </a:p>
          <a:p>
            <a:endParaRPr lang="en-US" dirty="0"/>
          </a:p>
          <a:p>
            <a:endParaRPr lang="en-US" sz="1800" dirty="0"/>
          </a:p>
          <a:p>
            <a:endParaRPr lang="en-US" dirty="0"/>
          </a:p>
          <a:p>
            <a:endParaRPr lang="en-US" dirty="0"/>
          </a:p>
          <a:p>
            <a:endParaRPr lang="en-US" sz="1800" dirty="0"/>
          </a:p>
          <a:p>
            <a:endParaRPr lang="en-US" dirty="0"/>
          </a:p>
          <a:p>
            <a:endParaRPr lang="en-US" dirty="0"/>
          </a:p>
          <a:p>
            <a:pPr marL="0" lvl="1" indent="0">
              <a:lnSpc>
                <a:spcPct val="150000"/>
              </a:lnSpc>
              <a:spcAft>
                <a:spcPts val="600"/>
              </a:spcAft>
              <a:buNone/>
            </a:pPr>
            <a:endParaRPr lang="en-US" b="1" dirty="0">
              <a:solidFill>
                <a:schemeClr val="accent1"/>
              </a:solidFill>
              <a:latin typeface="+mj-lt"/>
              <a:ea typeface="+mj-ea"/>
              <a:cs typeface="+mj-cs"/>
            </a:endParaRPr>
          </a:p>
          <a:p>
            <a:pPr marL="0" lvl="1" indent="0">
              <a:lnSpc>
                <a:spcPct val="150000"/>
              </a:lnSpc>
              <a:spcAft>
                <a:spcPts val="600"/>
              </a:spcAft>
              <a:buNone/>
            </a:pPr>
            <a:r>
              <a:rPr lang="en-US" b="1" dirty="0">
                <a:solidFill>
                  <a:schemeClr val="accent1"/>
                </a:solidFill>
                <a:latin typeface="+mj-lt"/>
                <a:ea typeface="+mj-ea"/>
                <a:cs typeface="+mj-cs"/>
              </a:rPr>
              <a:t>Option 2: Direct link to C-STAR</a:t>
            </a:r>
          </a:p>
          <a:p>
            <a:pPr marL="0" lvl="1" indent="0">
              <a:lnSpc>
                <a:spcPct val="100000"/>
              </a:lnSpc>
              <a:buNone/>
            </a:pPr>
            <a:r>
              <a:rPr lang="en-US" dirty="0">
                <a:hlinkClick r:id="rId2"/>
              </a:rPr>
              <a:t>https://app-mx-cstar.openshift.eagledc.siemens.com</a:t>
            </a:r>
            <a:endParaRPr lang="en-US" dirty="0"/>
          </a:p>
        </p:txBody>
      </p:sp>
      <p:pic>
        <p:nvPicPr>
          <p:cNvPr id="5" name="Grafik 4">
            <a:extLst>
              <a:ext uri="{FF2B5EF4-FFF2-40B4-BE49-F238E27FC236}">
                <a16:creationId xmlns:a16="http://schemas.microsoft.com/office/drawing/2014/main" id="{6930C64F-4180-4763-BC27-0F8107FC8670}"/>
              </a:ext>
            </a:extLst>
          </p:cNvPr>
          <p:cNvPicPr>
            <a:picLocks noChangeAspect="1"/>
          </p:cNvPicPr>
          <p:nvPr/>
        </p:nvPicPr>
        <p:blipFill rotWithShape="1">
          <a:blip r:embed="rId3"/>
          <a:srcRect l="1070" r="3481" b="12497"/>
          <a:stretch/>
        </p:blipFill>
        <p:spPr>
          <a:xfrm>
            <a:off x="501371" y="2292844"/>
            <a:ext cx="7236821" cy="1758609"/>
          </a:xfrm>
          <a:prstGeom prst="rect">
            <a:avLst/>
          </a:prstGeom>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13</a:t>
            </a:fld>
            <a:endParaRPr lang="en-US" dirty="0"/>
          </a:p>
        </p:txBody>
      </p:sp>
      <p:sp>
        <p:nvSpPr>
          <p:cNvPr id="6" name="Title">
            <a:extLst>
              <a:ext uri="{FF2B5EF4-FFF2-40B4-BE49-F238E27FC236}">
                <a16:creationId xmlns:a16="http://schemas.microsoft.com/office/drawing/2014/main" id="{BBC68BC9-9628-4D55-9E75-32FCF0BCD86D}"/>
              </a:ext>
            </a:extLst>
          </p:cNvPr>
          <p:cNvSpPr>
            <a:spLocks noGrp="1"/>
          </p:cNvSpPr>
          <p:nvPr>
            <p:ph type="title"/>
          </p:nvPr>
        </p:nvSpPr>
        <p:spPr>
          <a:xfrm>
            <a:off x="410400" y="478800"/>
            <a:ext cx="9863997" cy="576000"/>
          </a:xfrm>
        </p:spPr>
        <p:txBody>
          <a:bodyPr anchor="t" anchorCtr="0"/>
          <a:lstStyle/>
          <a:p>
            <a:r>
              <a:rPr lang="en-US" sz="2400" dirty="0"/>
              <a:t>Starting point to provide Lending Authority decision</a:t>
            </a:r>
          </a:p>
        </p:txBody>
      </p:sp>
      <p:sp>
        <p:nvSpPr>
          <p:cNvPr id="8" name="Rechteck 7">
            <a:extLst>
              <a:ext uri="{FF2B5EF4-FFF2-40B4-BE49-F238E27FC236}">
                <a16:creationId xmlns:a16="http://schemas.microsoft.com/office/drawing/2014/main" id="{DEE7BE4F-AC9E-4DB4-8E28-1DE675C58A13}"/>
              </a:ext>
            </a:extLst>
          </p:cNvPr>
          <p:cNvSpPr/>
          <p:nvPr/>
        </p:nvSpPr>
        <p:spPr>
          <a:xfrm>
            <a:off x="400595" y="1889136"/>
            <a:ext cx="9309462" cy="231710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de-DE" dirty="0"/>
          </a:p>
        </p:txBody>
      </p:sp>
      <p:sp>
        <p:nvSpPr>
          <p:cNvPr id="10" name="Rechteck 9">
            <a:extLst>
              <a:ext uri="{FF2B5EF4-FFF2-40B4-BE49-F238E27FC236}">
                <a16:creationId xmlns:a16="http://schemas.microsoft.com/office/drawing/2014/main" id="{8B4BC842-B457-45DB-9A5C-ED88A8C9C7CA}"/>
              </a:ext>
            </a:extLst>
          </p:cNvPr>
          <p:cNvSpPr/>
          <p:nvPr/>
        </p:nvSpPr>
        <p:spPr>
          <a:xfrm>
            <a:off x="475244" y="3080231"/>
            <a:ext cx="6735452" cy="563543"/>
          </a:xfrm>
          <a:prstGeom prst="rect">
            <a:avLst/>
          </a:prstGeom>
          <a:noFill/>
          <a:ln w="19050">
            <a:solidFill>
              <a:srgbClr val="FF9000"/>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de-DE" dirty="0"/>
          </a:p>
        </p:txBody>
      </p:sp>
      <p:pic>
        <p:nvPicPr>
          <p:cNvPr id="9" name="Grafik 8">
            <a:extLst>
              <a:ext uri="{FF2B5EF4-FFF2-40B4-BE49-F238E27FC236}">
                <a16:creationId xmlns:a16="http://schemas.microsoft.com/office/drawing/2014/main" id="{C830BE9A-E45D-4E24-B705-7216DBB8705D}"/>
              </a:ext>
            </a:extLst>
          </p:cNvPr>
          <p:cNvPicPr>
            <a:picLocks noChangeAspect="1"/>
          </p:cNvPicPr>
          <p:nvPr/>
        </p:nvPicPr>
        <p:blipFill rotWithShape="1">
          <a:blip r:embed="rId4"/>
          <a:srcRect t="32989"/>
          <a:stretch/>
        </p:blipFill>
        <p:spPr>
          <a:xfrm>
            <a:off x="475244" y="2011682"/>
            <a:ext cx="9172575" cy="248930"/>
          </a:xfrm>
          <a:prstGeom prst="rect">
            <a:avLst/>
          </a:prstGeom>
        </p:spPr>
      </p:pic>
    </p:spTree>
    <p:extLst>
      <p:ext uri="{BB962C8B-B14F-4D97-AF65-F5344CB8AC3E}">
        <p14:creationId xmlns:p14="http://schemas.microsoft.com/office/powerpoint/2010/main" val="30448493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nhaltsplatzhalter 15">
            <a:extLst>
              <a:ext uri="{FF2B5EF4-FFF2-40B4-BE49-F238E27FC236}">
                <a16:creationId xmlns:a16="http://schemas.microsoft.com/office/drawing/2014/main" id="{64D8B46B-D8E8-4547-B703-F8A836D0ACDF}"/>
              </a:ext>
            </a:extLst>
          </p:cNvPr>
          <p:cNvPicPr>
            <a:picLocks noGrp="1" noChangeAspect="1"/>
          </p:cNvPicPr>
          <p:nvPr>
            <p:ph idx="1"/>
          </p:nvPr>
        </p:nvPicPr>
        <p:blipFill>
          <a:blip r:embed="rId2"/>
          <a:stretch>
            <a:fillRect/>
          </a:stretch>
        </p:blipFill>
        <p:spPr>
          <a:xfrm>
            <a:off x="410400" y="907355"/>
            <a:ext cx="10578284" cy="5303322"/>
          </a:xfrm>
          <a:ln>
            <a:solidFill>
              <a:schemeClr val="accent1"/>
            </a:solidFill>
          </a:ln>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a:xfrm>
            <a:off x="1059160" y="6310800"/>
            <a:ext cx="9216000" cy="547200"/>
          </a:xfrm>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14</a:t>
            </a:fld>
            <a:endParaRPr lang="en-US" dirty="0"/>
          </a:p>
        </p:txBody>
      </p:sp>
      <p:cxnSp>
        <p:nvCxnSpPr>
          <p:cNvPr id="12" name="Gerade Verbindung mit Pfeil 11">
            <a:extLst>
              <a:ext uri="{FF2B5EF4-FFF2-40B4-BE49-F238E27FC236}">
                <a16:creationId xmlns:a16="http://schemas.microsoft.com/office/drawing/2014/main" id="{ACC0F722-5E18-4D93-B7BD-E461335958A9}"/>
              </a:ext>
            </a:extLst>
          </p:cNvPr>
          <p:cNvCxnSpPr>
            <a:cxnSpLocks/>
          </p:cNvCxnSpPr>
          <p:nvPr/>
        </p:nvCxnSpPr>
        <p:spPr>
          <a:xfrm>
            <a:off x="7867461" y="4094182"/>
            <a:ext cx="624689" cy="428555"/>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22" name="Textfeld 21">
            <a:extLst>
              <a:ext uri="{FF2B5EF4-FFF2-40B4-BE49-F238E27FC236}">
                <a16:creationId xmlns:a16="http://schemas.microsoft.com/office/drawing/2014/main" id="{B2C2D0E8-DDA8-464B-97F9-E6539AC8CCE2}"/>
              </a:ext>
            </a:extLst>
          </p:cNvPr>
          <p:cNvSpPr txBox="1"/>
          <p:nvPr/>
        </p:nvSpPr>
        <p:spPr>
          <a:xfrm>
            <a:off x="6642814" y="3710062"/>
            <a:ext cx="4412031" cy="384120"/>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 Orange frame around tiles which require user action in the specific phase</a:t>
            </a:r>
          </a:p>
        </p:txBody>
      </p:sp>
      <p:sp>
        <p:nvSpPr>
          <p:cNvPr id="10" name="Title">
            <a:extLst>
              <a:ext uri="{FF2B5EF4-FFF2-40B4-BE49-F238E27FC236}">
                <a16:creationId xmlns:a16="http://schemas.microsoft.com/office/drawing/2014/main" id="{763E20C5-FF3F-4DDC-A085-12DA1DDEB84B}"/>
              </a:ext>
            </a:extLst>
          </p:cNvPr>
          <p:cNvSpPr>
            <a:spLocks noGrp="1"/>
          </p:cNvSpPr>
          <p:nvPr>
            <p:ph type="title"/>
          </p:nvPr>
        </p:nvSpPr>
        <p:spPr>
          <a:xfrm>
            <a:off x="410400" y="478800"/>
            <a:ext cx="10933592" cy="576000"/>
          </a:xfrm>
        </p:spPr>
        <p:txBody>
          <a:bodyPr anchor="t" anchorCtr="0"/>
          <a:lstStyle/>
          <a:p>
            <a:r>
              <a:rPr lang="en-US" sz="2400" dirty="0"/>
              <a:t>“Decision by Authority Holder“ I</a:t>
            </a:r>
          </a:p>
        </p:txBody>
      </p:sp>
    </p:spTree>
    <p:extLst>
      <p:ext uri="{BB962C8B-B14F-4D97-AF65-F5344CB8AC3E}">
        <p14:creationId xmlns:p14="http://schemas.microsoft.com/office/powerpoint/2010/main" val="33436863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nhaltsplatzhalter 5">
            <a:extLst>
              <a:ext uri="{FF2B5EF4-FFF2-40B4-BE49-F238E27FC236}">
                <a16:creationId xmlns:a16="http://schemas.microsoft.com/office/drawing/2014/main" id="{420D070F-BA2D-4642-9AF3-E4597EDA409C}"/>
              </a:ext>
            </a:extLst>
          </p:cNvPr>
          <p:cNvPicPr>
            <a:picLocks noGrp="1" noChangeAspect="1"/>
          </p:cNvPicPr>
          <p:nvPr>
            <p:ph idx="1"/>
          </p:nvPr>
        </p:nvPicPr>
        <p:blipFill>
          <a:blip r:embed="rId2"/>
          <a:stretch>
            <a:fillRect/>
          </a:stretch>
        </p:blipFill>
        <p:spPr>
          <a:xfrm>
            <a:off x="407988" y="1054800"/>
            <a:ext cx="11355138" cy="4549295"/>
          </a:xfrm>
          <a:ln>
            <a:solidFill>
              <a:schemeClr val="accent1"/>
            </a:solidFill>
          </a:ln>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a:xfrm>
            <a:off x="1059160" y="6310800"/>
            <a:ext cx="9216000" cy="547200"/>
          </a:xfrm>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15</a:t>
            </a:fld>
            <a:endParaRPr lang="en-US" dirty="0"/>
          </a:p>
        </p:txBody>
      </p:sp>
      <p:sp>
        <p:nvSpPr>
          <p:cNvPr id="8" name="Title">
            <a:extLst>
              <a:ext uri="{FF2B5EF4-FFF2-40B4-BE49-F238E27FC236}">
                <a16:creationId xmlns:a16="http://schemas.microsoft.com/office/drawing/2014/main" id="{B5FB9293-8392-4C71-A7CF-F1A57C913288}"/>
              </a:ext>
            </a:extLst>
          </p:cNvPr>
          <p:cNvSpPr>
            <a:spLocks noGrp="1"/>
          </p:cNvSpPr>
          <p:nvPr>
            <p:ph type="title"/>
          </p:nvPr>
        </p:nvSpPr>
        <p:spPr>
          <a:xfrm>
            <a:off x="410400" y="478800"/>
            <a:ext cx="10933592" cy="576000"/>
          </a:xfrm>
        </p:spPr>
        <p:txBody>
          <a:bodyPr anchor="t" anchorCtr="0"/>
          <a:lstStyle/>
          <a:p>
            <a:r>
              <a:rPr lang="en-US" sz="2400" dirty="0"/>
              <a:t>“Decision by Authority Holder“ II</a:t>
            </a:r>
          </a:p>
        </p:txBody>
      </p:sp>
    </p:spTree>
    <p:extLst>
      <p:ext uri="{BB962C8B-B14F-4D97-AF65-F5344CB8AC3E}">
        <p14:creationId xmlns:p14="http://schemas.microsoft.com/office/powerpoint/2010/main" val="8037213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640B5D6-DA30-4A72-90BF-4686C1ACCA99}"/>
              </a:ext>
            </a:extLst>
          </p:cNvPr>
          <p:cNvSpPr>
            <a:spLocks noGrp="1"/>
          </p:cNvSpPr>
          <p:nvPr>
            <p:ph type="title"/>
          </p:nvPr>
        </p:nvSpPr>
        <p:spPr>
          <a:xfrm>
            <a:off x="410400" y="1414463"/>
            <a:ext cx="11376788" cy="1231106"/>
          </a:xfrm>
        </p:spPr>
        <p:txBody>
          <a:bodyPr/>
          <a:lstStyle/>
          <a:p>
            <a:r>
              <a:rPr lang="en-US" dirty="0"/>
              <a:t>Committee process</a:t>
            </a:r>
            <a:endParaRPr lang="en-US" b="0" dirty="0"/>
          </a:p>
        </p:txBody>
      </p:sp>
      <p:sp>
        <p:nvSpPr>
          <p:cNvPr id="4" name="Footer Placeholder">
            <a:extLst>
              <a:ext uri="{FF2B5EF4-FFF2-40B4-BE49-F238E27FC236}">
                <a16:creationId xmlns:a16="http://schemas.microsoft.com/office/drawing/2014/main" id="{219E2082-A671-48FA-BA58-21BFEF63DFFA}"/>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3" name="Slide Number Placeholder">
            <a:extLst>
              <a:ext uri="{FF2B5EF4-FFF2-40B4-BE49-F238E27FC236}">
                <a16:creationId xmlns:a16="http://schemas.microsoft.com/office/drawing/2014/main" id="{ACCFE235-7738-4971-A010-875207DA87A2}"/>
              </a:ext>
            </a:extLst>
          </p:cNvPr>
          <p:cNvSpPr>
            <a:spLocks noGrp="1"/>
          </p:cNvSpPr>
          <p:nvPr>
            <p:ph type="sldNum" sz="quarter" idx="11"/>
          </p:nvPr>
        </p:nvSpPr>
        <p:spPr/>
        <p:txBody>
          <a:bodyPr/>
          <a:lstStyle/>
          <a:p>
            <a:r>
              <a:rPr lang="en-US"/>
              <a:t>Page </a:t>
            </a:r>
            <a:fld id="{15EBE321-CBB1-4E91-BD14-37C8D44326FB}" type="slidenum">
              <a:rPr lang="en-US" smtClean="0"/>
              <a:pPr/>
              <a:t>16</a:t>
            </a:fld>
            <a:endParaRPr lang="en-US" dirty="0"/>
          </a:p>
        </p:txBody>
      </p:sp>
      <p:sp>
        <p:nvSpPr>
          <p:cNvPr id="7" name="Untertitel 6">
            <a:extLst>
              <a:ext uri="{FF2B5EF4-FFF2-40B4-BE49-F238E27FC236}">
                <a16:creationId xmlns:a16="http://schemas.microsoft.com/office/drawing/2014/main" id="{744C5CE5-3245-42F5-ADD6-231DAB278C5F}"/>
              </a:ext>
            </a:extLst>
          </p:cNvPr>
          <p:cNvSpPr>
            <a:spLocks noGrp="1"/>
          </p:cNvSpPr>
          <p:nvPr>
            <p:ph type="subTitle" idx="1"/>
          </p:nvPr>
        </p:nvSpPr>
        <p:spPr>
          <a:xfrm>
            <a:off x="411163" y="3098077"/>
            <a:ext cx="9288000" cy="1930399"/>
          </a:xfrm>
        </p:spPr>
        <p:txBody>
          <a:bodyPr/>
          <a:lstStyle/>
          <a:p>
            <a:r>
              <a:rPr lang="de-DE" dirty="0"/>
              <a:t>PS-EA</a:t>
            </a:r>
            <a:endParaRPr lang="en-US" dirty="0"/>
          </a:p>
        </p:txBody>
      </p:sp>
    </p:spTree>
    <p:extLst>
      <p:ext uri="{BB962C8B-B14F-4D97-AF65-F5344CB8AC3E}">
        <p14:creationId xmlns:p14="http://schemas.microsoft.com/office/powerpoint/2010/main" val="16215643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nhaltsplatzhalter 5">
            <a:extLst>
              <a:ext uri="{FF2B5EF4-FFF2-40B4-BE49-F238E27FC236}">
                <a16:creationId xmlns:a16="http://schemas.microsoft.com/office/drawing/2014/main" id="{C758605E-27C4-4C28-81FC-97D58664D96A}"/>
              </a:ext>
            </a:extLst>
          </p:cNvPr>
          <p:cNvPicPr>
            <a:picLocks noGrp="1" noChangeAspect="1"/>
          </p:cNvPicPr>
          <p:nvPr>
            <p:ph idx="1"/>
          </p:nvPr>
        </p:nvPicPr>
        <p:blipFill>
          <a:blip r:embed="rId2"/>
          <a:stretch>
            <a:fillRect/>
          </a:stretch>
        </p:blipFill>
        <p:spPr>
          <a:xfrm>
            <a:off x="410399" y="1052512"/>
            <a:ext cx="11408096" cy="4968042"/>
          </a:xfrm>
          <a:ln>
            <a:solidFill>
              <a:srgbClr val="4BB9B9"/>
            </a:solidFill>
          </a:ln>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a:xfrm>
            <a:off x="1059160" y="6310800"/>
            <a:ext cx="9216000" cy="547200"/>
          </a:xfrm>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17</a:t>
            </a:fld>
            <a:endParaRPr lang="en-US" dirty="0"/>
          </a:p>
        </p:txBody>
      </p:sp>
      <p:sp>
        <p:nvSpPr>
          <p:cNvPr id="18" name="Textfeld 17">
            <a:extLst>
              <a:ext uri="{FF2B5EF4-FFF2-40B4-BE49-F238E27FC236}">
                <a16:creationId xmlns:a16="http://schemas.microsoft.com/office/drawing/2014/main" id="{713DAAB2-2160-4D3A-B86B-231F2E27B04B}"/>
              </a:ext>
            </a:extLst>
          </p:cNvPr>
          <p:cNvSpPr txBox="1"/>
          <p:nvPr/>
        </p:nvSpPr>
        <p:spPr>
          <a:xfrm>
            <a:off x="6932843" y="4237289"/>
            <a:ext cx="4723522" cy="1928388"/>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b="1" i="1" dirty="0">
                <a:solidFill>
                  <a:srgbClr val="0F8287"/>
                </a:solidFill>
                <a:ea typeface="Arial Unicode MS" panose="020B0604020202020204" pitchFamily="34" charset="-128"/>
                <a:cs typeface="Arial Unicode MS" panose="020B0604020202020204" pitchFamily="34" charset="-128"/>
              </a:rPr>
              <a:t>Others (related to Committee)</a:t>
            </a:r>
          </a:p>
          <a:p>
            <a:pPr marL="85725">
              <a:lnSpc>
                <a:spcPct val="150000"/>
              </a:lnSpc>
              <a:spcBef>
                <a:spcPts val="0"/>
              </a:spcBef>
            </a:pPr>
            <a:r>
              <a:rPr lang="en-US" sz="1000" i="1" dirty="0">
                <a:solidFill>
                  <a:srgbClr val="0F8287"/>
                </a:solidFill>
                <a:ea typeface="Arial Unicode MS" panose="020B0604020202020204" pitchFamily="34" charset="-128"/>
                <a:cs typeface="Arial Unicode MS" panose="020B0604020202020204" pitchFamily="34" charset="-128"/>
              </a:rPr>
              <a:t>Persons who should participate in the committee meeting or who should be informed about the meeting. Possibility for the risk manager to provide the list of involved persons to the committee secretary</a:t>
            </a:r>
          </a:p>
          <a:p>
            <a:pPr marL="85725">
              <a:lnSpc>
                <a:spcPct val="150000"/>
              </a:lnSpc>
              <a:spcBef>
                <a:spcPts val="0"/>
              </a:spcBef>
            </a:pPr>
            <a:r>
              <a:rPr lang="en-US" sz="1000" i="1" dirty="0">
                <a:solidFill>
                  <a:srgbClr val="0F8287"/>
                </a:solidFill>
                <a:ea typeface="Arial Unicode MS" panose="020B0604020202020204" pitchFamily="34" charset="-128"/>
                <a:cs typeface="Arial Unicode MS" panose="020B0604020202020204" pitchFamily="34" charset="-128"/>
              </a:rPr>
              <a:t>Pre-fill logic:</a:t>
            </a:r>
          </a:p>
          <a:p>
            <a:pPr marL="85725">
              <a:lnSpc>
                <a:spcPct val="150000"/>
              </a:lnSpc>
              <a:spcBef>
                <a:spcPts val="0"/>
              </a:spcBef>
            </a:pPr>
            <a:r>
              <a:rPr lang="en-US" sz="1000" i="1" dirty="0">
                <a:solidFill>
                  <a:srgbClr val="0F8287"/>
                </a:solidFill>
                <a:ea typeface="Arial Unicode MS" panose="020B0604020202020204" pitchFamily="34" charset="-128"/>
                <a:cs typeface="Arial Unicode MS" panose="020B0604020202020204" pitchFamily="34" charset="-128"/>
              </a:rPr>
              <a:t>  1) Deal Team</a:t>
            </a:r>
          </a:p>
          <a:p>
            <a:pPr marL="85725">
              <a:lnSpc>
                <a:spcPct val="150000"/>
              </a:lnSpc>
              <a:spcBef>
                <a:spcPts val="0"/>
              </a:spcBef>
            </a:pPr>
            <a:r>
              <a:rPr lang="en-US" sz="1000" i="1" dirty="0">
                <a:solidFill>
                  <a:srgbClr val="0F8287"/>
                </a:solidFill>
                <a:ea typeface="Arial Unicode MS" panose="020B0604020202020204" pitchFamily="34" charset="-128"/>
                <a:cs typeface="Arial Unicode MS" panose="020B0604020202020204" pitchFamily="34" charset="-128"/>
              </a:rPr>
              <a:t>  2) Business Administrator can define persons per BU/Segment and Legal Entity</a:t>
            </a:r>
          </a:p>
        </p:txBody>
      </p:sp>
      <p:cxnSp>
        <p:nvCxnSpPr>
          <p:cNvPr id="19" name="Gerade Verbindung mit Pfeil 18">
            <a:extLst>
              <a:ext uri="{FF2B5EF4-FFF2-40B4-BE49-F238E27FC236}">
                <a16:creationId xmlns:a16="http://schemas.microsoft.com/office/drawing/2014/main" id="{5C2E1588-8B38-4E42-8D2D-2F902A0E3428}"/>
              </a:ext>
            </a:extLst>
          </p:cNvPr>
          <p:cNvCxnSpPr>
            <a:cxnSpLocks/>
          </p:cNvCxnSpPr>
          <p:nvPr/>
        </p:nvCxnSpPr>
        <p:spPr>
          <a:xfrm flipH="1" flipV="1">
            <a:off x="9162107" y="3286409"/>
            <a:ext cx="1294645" cy="950880"/>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10" name="Title">
            <a:extLst>
              <a:ext uri="{FF2B5EF4-FFF2-40B4-BE49-F238E27FC236}">
                <a16:creationId xmlns:a16="http://schemas.microsoft.com/office/drawing/2014/main" id="{121EE013-C5E2-40FA-903A-D80DF908E2AB}"/>
              </a:ext>
            </a:extLst>
          </p:cNvPr>
          <p:cNvSpPr>
            <a:spLocks noGrp="1"/>
          </p:cNvSpPr>
          <p:nvPr>
            <p:ph type="title"/>
          </p:nvPr>
        </p:nvSpPr>
        <p:spPr>
          <a:xfrm>
            <a:off x="410400" y="478800"/>
            <a:ext cx="10933592" cy="576000"/>
          </a:xfrm>
        </p:spPr>
        <p:txBody>
          <a:bodyPr anchor="t" anchorCtr="0"/>
          <a:lstStyle/>
          <a:p>
            <a:r>
              <a:rPr lang="en-US" sz="2400" dirty="0"/>
              <a:t>Risk Management phase “Initiation of Credit Approval Request“ I</a:t>
            </a:r>
          </a:p>
        </p:txBody>
      </p:sp>
    </p:spTree>
    <p:extLst>
      <p:ext uri="{BB962C8B-B14F-4D97-AF65-F5344CB8AC3E}">
        <p14:creationId xmlns:p14="http://schemas.microsoft.com/office/powerpoint/2010/main" val="37883062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a:extLst>
              <a:ext uri="{FF2B5EF4-FFF2-40B4-BE49-F238E27FC236}">
                <a16:creationId xmlns:a16="http://schemas.microsoft.com/office/drawing/2014/main" id="{98572A7F-2735-4322-BB12-D7F47D4D96A0}"/>
              </a:ext>
            </a:extLst>
          </p:cNvPr>
          <p:cNvPicPr>
            <a:picLocks noGrp="1" noChangeAspect="1"/>
          </p:cNvPicPr>
          <p:nvPr>
            <p:ph idx="1"/>
          </p:nvPr>
        </p:nvPicPr>
        <p:blipFill>
          <a:blip r:embed="rId2"/>
          <a:stretch>
            <a:fillRect/>
          </a:stretch>
        </p:blipFill>
        <p:spPr>
          <a:xfrm>
            <a:off x="407987" y="1054799"/>
            <a:ext cx="11376025" cy="4693956"/>
          </a:xfrm>
          <a:prstGeom prst="rect">
            <a:avLst/>
          </a:prstGeom>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a:xfrm>
            <a:off x="1059160" y="6310800"/>
            <a:ext cx="9216000" cy="547200"/>
          </a:xfrm>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18</a:t>
            </a:fld>
            <a:endParaRPr lang="en-US" dirty="0"/>
          </a:p>
        </p:txBody>
      </p:sp>
      <p:sp>
        <p:nvSpPr>
          <p:cNvPr id="7" name="Textfeld 6">
            <a:extLst>
              <a:ext uri="{FF2B5EF4-FFF2-40B4-BE49-F238E27FC236}">
                <a16:creationId xmlns:a16="http://schemas.microsoft.com/office/drawing/2014/main" id="{782E1667-B8C6-4793-A2F6-1EE8F629A22C}"/>
              </a:ext>
            </a:extLst>
          </p:cNvPr>
          <p:cNvSpPr txBox="1"/>
          <p:nvPr/>
        </p:nvSpPr>
        <p:spPr>
          <a:xfrm>
            <a:off x="1771197" y="3082127"/>
            <a:ext cx="4324802" cy="937612"/>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de-DE" sz="1000" b="1" i="1" dirty="0">
                <a:solidFill>
                  <a:srgbClr val="0F8287"/>
                </a:solidFill>
                <a:ea typeface="Arial Unicode MS" panose="020B0604020202020204" pitchFamily="34" charset="-128"/>
                <a:cs typeface="Arial Unicode MS" panose="020B0604020202020204" pitchFamily="34" charset="-128"/>
              </a:rPr>
              <a:t>„</a:t>
            </a:r>
            <a:r>
              <a:rPr lang="de-DE" sz="1000" b="1" i="1" dirty="0" err="1">
                <a:solidFill>
                  <a:srgbClr val="0F8287"/>
                </a:solidFill>
                <a:ea typeface="Arial Unicode MS" panose="020B0604020202020204" pitchFamily="34" charset="-128"/>
                <a:cs typeface="Arial Unicode MS" panose="020B0604020202020204" pitchFamily="34" charset="-128"/>
              </a:rPr>
              <a:t>Notify</a:t>
            </a:r>
            <a:r>
              <a:rPr lang="de-DE" sz="1000" b="1" i="1" dirty="0">
                <a:solidFill>
                  <a:srgbClr val="0F8287"/>
                </a:solidFill>
                <a:ea typeface="Arial Unicode MS" panose="020B0604020202020204" pitchFamily="34" charset="-128"/>
                <a:cs typeface="Arial Unicode MS" panose="020B0604020202020204" pitchFamily="34" charset="-128"/>
              </a:rPr>
              <a:t>“ vs. „</a:t>
            </a:r>
            <a:r>
              <a:rPr lang="de-DE" sz="1000" b="1" i="1" dirty="0" err="1">
                <a:solidFill>
                  <a:srgbClr val="0F8287"/>
                </a:solidFill>
                <a:ea typeface="Arial Unicode MS" panose="020B0604020202020204" pitchFamily="34" charset="-128"/>
                <a:cs typeface="Arial Unicode MS" panose="020B0604020202020204" pitchFamily="34" charset="-128"/>
              </a:rPr>
              <a:t>Don‘t</a:t>
            </a:r>
            <a:r>
              <a:rPr lang="de-DE" sz="1000" b="1" i="1" dirty="0">
                <a:solidFill>
                  <a:srgbClr val="0F8287"/>
                </a:solidFill>
                <a:ea typeface="Arial Unicode MS" panose="020B0604020202020204" pitchFamily="34" charset="-128"/>
                <a:cs typeface="Arial Unicode MS" panose="020B0604020202020204" pitchFamily="34" charset="-128"/>
              </a:rPr>
              <a:t> </a:t>
            </a:r>
            <a:r>
              <a:rPr lang="de-DE" sz="1000" b="1" i="1" dirty="0" err="1">
                <a:solidFill>
                  <a:srgbClr val="0F8287"/>
                </a:solidFill>
                <a:ea typeface="Arial Unicode MS" panose="020B0604020202020204" pitchFamily="34" charset="-128"/>
                <a:cs typeface="Arial Unicode MS" panose="020B0604020202020204" pitchFamily="34" charset="-128"/>
              </a:rPr>
              <a:t>Notify</a:t>
            </a:r>
            <a:r>
              <a:rPr lang="de-DE" sz="1000" b="1" i="1" dirty="0">
                <a:solidFill>
                  <a:srgbClr val="0F8287"/>
                </a:solidFill>
                <a:ea typeface="Arial Unicode MS" panose="020B0604020202020204" pitchFamily="34" charset="-128"/>
                <a:cs typeface="Arial Unicode MS" panose="020B0604020202020204" pitchFamily="34" charset="-128"/>
              </a:rPr>
              <a:t>“</a:t>
            </a:r>
          </a:p>
          <a:p>
            <a:pPr marL="85725">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Select, </a:t>
            </a:r>
            <a:r>
              <a:rPr lang="de-DE" sz="1000" i="1" dirty="0" err="1">
                <a:solidFill>
                  <a:srgbClr val="0F8287"/>
                </a:solidFill>
                <a:ea typeface="Arial Unicode MS" panose="020B0604020202020204" pitchFamily="34" charset="-128"/>
                <a:cs typeface="Arial Unicode MS" panose="020B0604020202020204" pitchFamily="34" charset="-128"/>
              </a:rPr>
              <a:t>whether</a:t>
            </a:r>
            <a:r>
              <a:rPr lang="de-DE" sz="1000" i="1" dirty="0">
                <a:solidFill>
                  <a:srgbClr val="0F8287"/>
                </a:solidFill>
                <a:ea typeface="Arial Unicode MS" panose="020B0604020202020204" pitchFamily="34" charset="-128"/>
                <a:cs typeface="Arial Unicode MS" panose="020B0604020202020204" pitchFamily="34" charset="-128"/>
              </a:rPr>
              <a:t> all </a:t>
            </a:r>
            <a:r>
              <a:rPr lang="de-DE" sz="1000" i="1" dirty="0" err="1">
                <a:solidFill>
                  <a:srgbClr val="0F8287"/>
                </a:solidFill>
                <a:ea typeface="Arial Unicode MS" panose="020B0604020202020204" pitchFamily="34" charset="-128"/>
                <a:cs typeface="Arial Unicode MS" panose="020B0604020202020204" pitchFamily="34" charset="-128"/>
              </a:rPr>
              <a:t>persons</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listed</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as</a:t>
            </a:r>
            <a:r>
              <a:rPr lang="de-DE" sz="1000" i="1" dirty="0">
                <a:solidFill>
                  <a:srgbClr val="0F8287"/>
                </a:solidFill>
                <a:ea typeface="Arial Unicode MS" panose="020B0604020202020204" pitchFamily="34" charset="-128"/>
                <a:cs typeface="Arial Unicode MS" panose="020B0604020202020204" pitchFamily="34" charset="-128"/>
              </a:rPr>
              <a:t> „Request </a:t>
            </a:r>
            <a:r>
              <a:rPr lang="de-DE" sz="1000" i="1" dirty="0" err="1">
                <a:solidFill>
                  <a:srgbClr val="0F8287"/>
                </a:solidFill>
                <a:ea typeface="Arial Unicode MS" panose="020B0604020202020204" pitchFamily="34" charset="-128"/>
                <a:cs typeface="Arial Unicode MS" panose="020B0604020202020204" pitchFamily="34" charset="-128"/>
              </a:rPr>
              <a:t>Owner</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should</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receive</a:t>
            </a:r>
            <a:r>
              <a:rPr lang="de-DE" sz="1000" i="1" dirty="0">
                <a:solidFill>
                  <a:srgbClr val="0F8287"/>
                </a:solidFill>
                <a:ea typeface="Arial Unicode MS" panose="020B0604020202020204" pitchFamily="34" charset="-128"/>
                <a:cs typeface="Arial Unicode MS" panose="020B0604020202020204" pitchFamily="34" charset="-128"/>
              </a:rPr>
              <a:t> an </a:t>
            </a:r>
            <a:r>
              <a:rPr lang="de-DE" sz="1000" i="1" dirty="0" err="1">
                <a:solidFill>
                  <a:srgbClr val="0F8287"/>
                </a:solidFill>
                <a:ea typeface="Arial Unicode MS" panose="020B0604020202020204" pitchFamily="34" charset="-128"/>
                <a:cs typeface="Arial Unicode MS" panose="020B0604020202020204" pitchFamily="34" charset="-128"/>
              </a:rPr>
              <a:t>information</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e-mail</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with</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every</a:t>
            </a:r>
            <a:r>
              <a:rPr lang="de-DE" sz="1000" i="1" dirty="0">
                <a:solidFill>
                  <a:srgbClr val="0F8287"/>
                </a:solidFill>
                <a:ea typeface="Arial Unicode MS" panose="020B0604020202020204" pitchFamily="34" charset="-128"/>
                <a:cs typeface="Arial Unicode MS" panose="020B0604020202020204" pitchFamily="34" charset="-128"/>
              </a:rPr>
              <a:t> vote </a:t>
            </a:r>
            <a:r>
              <a:rPr lang="de-DE" sz="1000" i="1" dirty="0" err="1">
                <a:solidFill>
                  <a:srgbClr val="0F8287"/>
                </a:solidFill>
                <a:ea typeface="Arial Unicode MS" panose="020B0604020202020204" pitchFamily="34" charset="-128"/>
                <a:cs typeface="Arial Unicode MS" panose="020B0604020202020204" pitchFamily="34" charset="-128"/>
              </a:rPr>
              <a:t>by</a:t>
            </a:r>
            <a:r>
              <a:rPr lang="de-DE" sz="1000" i="1" dirty="0">
                <a:solidFill>
                  <a:srgbClr val="0F8287"/>
                </a:solidFill>
                <a:ea typeface="Arial Unicode MS" panose="020B0604020202020204" pitchFamily="34" charset="-128"/>
                <a:cs typeface="Arial Unicode MS" panose="020B0604020202020204" pitchFamily="34" charset="-128"/>
              </a:rPr>
              <a:t> a Committee Member</a:t>
            </a:r>
          </a:p>
        </p:txBody>
      </p:sp>
      <p:cxnSp>
        <p:nvCxnSpPr>
          <p:cNvPr id="8" name="Gerade Verbindung mit Pfeil 7">
            <a:extLst>
              <a:ext uri="{FF2B5EF4-FFF2-40B4-BE49-F238E27FC236}">
                <a16:creationId xmlns:a16="http://schemas.microsoft.com/office/drawing/2014/main" id="{292EBF4A-1060-4A98-8273-95319A410AB4}"/>
              </a:ext>
            </a:extLst>
          </p:cNvPr>
          <p:cNvCxnSpPr>
            <a:cxnSpLocks/>
          </p:cNvCxnSpPr>
          <p:nvPr/>
        </p:nvCxnSpPr>
        <p:spPr>
          <a:xfrm flipH="1" flipV="1">
            <a:off x="2761307" y="1756372"/>
            <a:ext cx="389299" cy="1325754"/>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10" name="Title">
            <a:extLst>
              <a:ext uri="{FF2B5EF4-FFF2-40B4-BE49-F238E27FC236}">
                <a16:creationId xmlns:a16="http://schemas.microsoft.com/office/drawing/2014/main" id="{31DF9C69-BB24-4D8B-9F15-406110F53983}"/>
              </a:ext>
            </a:extLst>
          </p:cNvPr>
          <p:cNvSpPr>
            <a:spLocks noGrp="1"/>
          </p:cNvSpPr>
          <p:nvPr>
            <p:ph type="title"/>
          </p:nvPr>
        </p:nvSpPr>
        <p:spPr>
          <a:xfrm>
            <a:off x="410400" y="478800"/>
            <a:ext cx="10933592" cy="576000"/>
          </a:xfrm>
        </p:spPr>
        <p:txBody>
          <a:bodyPr anchor="t" anchorCtr="0"/>
          <a:lstStyle/>
          <a:p>
            <a:r>
              <a:rPr lang="en-US" sz="2400" dirty="0"/>
              <a:t>Risk Management phase “Initiation of Credit Approval Request“ II</a:t>
            </a:r>
          </a:p>
        </p:txBody>
      </p:sp>
    </p:spTree>
    <p:extLst>
      <p:ext uri="{BB962C8B-B14F-4D97-AF65-F5344CB8AC3E}">
        <p14:creationId xmlns:p14="http://schemas.microsoft.com/office/powerpoint/2010/main" val="2334597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640B5D6-DA30-4A72-90BF-4686C1ACCA99}"/>
              </a:ext>
            </a:extLst>
          </p:cNvPr>
          <p:cNvSpPr>
            <a:spLocks noGrp="1"/>
          </p:cNvSpPr>
          <p:nvPr>
            <p:ph type="title"/>
          </p:nvPr>
        </p:nvSpPr>
        <p:spPr>
          <a:xfrm>
            <a:off x="410400" y="1414463"/>
            <a:ext cx="11376788" cy="1231106"/>
          </a:xfrm>
        </p:spPr>
        <p:txBody>
          <a:bodyPr/>
          <a:lstStyle/>
          <a:p>
            <a:r>
              <a:rPr lang="en-US" dirty="0"/>
              <a:t>Committee process</a:t>
            </a:r>
            <a:endParaRPr lang="en-US" b="0" dirty="0"/>
          </a:p>
        </p:txBody>
      </p:sp>
      <p:sp>
        <p:nvSpPr>
          <p:cNvPr id="4" name="Footer Placeholder">
            <a:extLst>
              <a:ext uri="{FF2B5EF4-FFF2-40B4-BE49-F238E27FC236}">
                <a16:creationId xmlns:a16="http://schemas.microsoft.com/office/drawing/2014/main" id="{219E2082-A671-48FA-BA58-21BFEF63DFFA}"/>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3" name="Slide Number Placeholder">
            <a:extLst>
              <a:ext uri="{FF2B5EF4-FFF2-40B4-BE49-F238E27FC236}">
                <a16:creationId xmlns:a16="http://schemas.microsoft.com/office/drawing/2014/main" id="{ACCFE235-7738-4971-A010-875207DA87A2}"/>
              </a:ext>
            </a:extLst>
          </p:cNvPr>
          <p:cNvSpPr>
            <a:spLocks noGrp="1"/>
          </p:cNvSpPr>
          <p:nvPr>
            <p:ph type="sldNum" sz="quarter" idx="11"/>
          </p:nvPr>
        </p:nvSpPr>
        <p:spPr/>
        <p:txBody>
          <a:bodyPr/>
          <a:lstStyle/>
          <a:p>
            <a:r>
              <a:rPr lang="en-US"/>
              <a:t>Page </a:t>
            </a:r>
            <a:fld id="{15EBE321-CBB1-4E91-BD14-37C8D44326FB}" type="slidenum">
              <a:rPr lang="en-US" smtClean="0"/>
              <a:pPr/>
              <a:t>19</a:t>
            </a:fld>
            <a:endParaRPr lang="en-US" dirty="0"/>
          </a:p>
        </p:txBody>
      </p:sp>
      <p:sp>
        <p:nvSpPr>
          <p:cNvPr id="7" name="Untertitel 6">
            <a:extLst>
              <a:ext uri="{FF2B5EF4-FFF2-40B4-BE49-F238E27FC236}">
                <a16:creationId xmlns:a16="http://schemas.microsoft.com/office/drawing/2014/main" id="{744C5CE5-3245-42F5-ADD6-231DAB278C5F}"/>
              </a:ext>
            </a:extLst>
          </p:cNvPr>
          <p:cNvSpPr>
            <a:spLocks noGrp="1"/>
          </p:cNvSpPr>
          <p:nvPr>
            <p:ph type="subTitle" idx="1"/>
          </p:nvPr>
        </p:nvSpPr>
        <p:spPr>
          <a:xfrm>
            <a:off x="411163" y="3098077"/>
            <a:ext cx="9288000" cy="1930399"/>
          </a:xfrm>
        </p:spPr>
        <p:txBody>
          <a:bodyPr/>
          <a:lstStyle/>
          <a:p>
            <a:r>
              <a:rPr lang="de-DE" dirty="0"/>
              <a:t>PS-AM</a:t>
            </a:r>
            <a:endParaRPr lang="en-US" dirty="0"/>
          </a:p>
        </p:txBody>
      </p:sp>
    </p:spTree>
    <p:extLst>
      <p:ext uri="{BB962C8B-B14F-4D97-AF65-F5344CB8AC3E}">
        <p14:creationId xmlns:p14="http://schemas.microsoft.com/office/powerpoint/2010/main" val="942130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E74DCE4-0259-4F7D-9270-22D1FA23E503}"/>
              </a:ext>
            </a:extLst>
          </p:cNvPr>
          <p:cNvSpPr>
            <a:spLocks noGrp="1"/>
          </p:cNvSpPr>
          <p:nvPr>
            <p:ph type="title"/>
          </p:nvPr>
        </p:nvSpPr>
        <p:spPr/>
        <p:txBody>
          <a:bodyPr/>
          <a:lstStyle/>
          <a:p>
            <a:r>
              <a:rPr lang="de-DE" dirty="0"/>
              <a:t>Content</a:t>
            </a:r>
            <a:endParaRPr lang="en-US" dirty="0"/>
          </a:p>
        </p:txBody>
      </p:sp>
      <p:sp>
        <p:nvSpPr>
          <p:cNvPr id="2" name="Footer Placeholder">
            <a:extLst>
              <a:ext uri="{FF2B5EF4-FFF2-40B4-BE49-F238E27FC236}">
                <a16:creationId xmlns:a16="http://schemas.microsoft.com/office/drawing/2014/main" id="{616D1BF9-6593-4DBF-8127-479EEA7D0FCA}"/>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3" name="Slide Number Placeholder">
            <a:extLst>
              <a:ext uri="{FF2B5EF4-FFF2-40B4-BE49-F238E27FC236}">
                <a16:creationId xmlns:a16="http://schemas.microsoft.com/office/drawing/2014/main" id="{DDFB360E-D00D-49CA-8262-5D33B9B1BEE1}"/>
              </a:ext>
            </a:extLst>
          </p:cNvPr>
          <p:cNvSpPr>
            <a:spLocks noGrp="1"/>
          </p:cNvSpPr>
          <p:nvPr>
            <p:ph type="sldNum" sz="quarter" idx="11"/>
          </p:nvPr>
        </p:nvSpPr>
        <p:spPr/>
        <p:txBody>
          <a:bodyPr/>
          <a:lstStyle/>
          <a:p>
            <a:r>
              <a:rPr lang="en-US" dirty="0"/>
              <a:t>Page </a:t>
            </a:r>
            <a:fld id="{15EBE321-CBB1-4E91-BD14-37C8D44326FB}" type="slidenum">
              <a:rPr lang="en-US" smtClean="0"/>
              <a:pPr/>
              <a:t>2</a:t>
            </a:fld>
            <a:endParaRPr lang="en-US" dirty="0"/>
          </a:p>
        </p:txBody>
      </p:sp>
      <p:sp>
        <p:nvSpPr>
          <p:cNvPr id="7" name="TextBox 8">
            <a:extLst>
              <a:ext uri="{FF2B5EF4-FFF2-40B4-BE49-F238E27FC236}">
                <a16:creationId xmlns:a16="http://schemas.microsoft.com/office/drawing/2014/main" id="{235E4AEA-06B6-4678-B115-48C79259838D}"/>
              </a:ext>
            </a:extLst>
          </p:cNvPr>
          <p:cNvSpPr txBox="1">
            <a:spLocks/>
          </p:cNvSpPr>
          <p:nvPr/>
        </p:nvSpPr>
        <p:spPr>
          <a:xfrm>
            <a:off x="957600" y="1557163"/>
            <a:ext cx="6680200" cy="281103"/>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pPr fontAlgn="auto">
              <a:spcBef>
                <a:spcPts val="0"/>
              </a:spcBef>
              <a:spcAft>
                <a:spcPts val="0"/>
              </a:spcAft>
              <a:tabLst>
                <a:tab pos="5760000" algn="r"/>
              </a:tabLst>
            </a:pPr>
            <a:r>
              <a:rPr lang="de-DE" sz="2000" kern="0" dirty="0" err="1">
                <a:solidFill>
                  <a:schemeClr val="tx1"/>
                </a:solidFill>
              </a:rPr>
              <a:t>Introduction</a:t>
            </a:r>
            <a:r>
              <a:rPr lang="de-DE" sz="2000" kern="0" dirty="0">
                <a:solidFill>
                  <a:schemeClr val="tx1"/>
                </a:solidFill>
              </a:rPr>
              <a:t> and </a:t>
            </a:r>
            <a:r>
              <a:rPr lang="de-DE" sz="2000" kern="0" dirty="0" err="1">
                <a:solidFill>
                  <a:schemeClr val="tx1"/>
                </a:solidFill>
              </a:rPr>
              <a:t>general</a:t>
            </a:r>
            <a:r>
              <a:rPr lang="de-DE" sz="2000" kern="0" dirty="0">
                <a:solidFill>
                  <a:schemeClr val="tx1"/>
                </a:solidFill>
              </a:rPr>
              <a:t> </a:t>
            </a:r>
            <a:r>
              <a:rPr lang="de-DE" sz="2000" kern="0" dirty="0" err="1">
                <a:solidFill>
                  <a:schemeClr val="tx1"/>
                </a:solidFill>
              </a:rPr>
              <a:t>settings</a:t>
            </a:r>
            <a:r>
              <a:rPr lang="de-DE" sz="2000" kern="0" dirty="0">
                <a:solidFill>
                  <a:schemeClr val="tx1"/>
                </a:solidFill>
              </a:rPr>
              <a:t>	3</a:t>
            </a:r>
            <a:endParaRPr lang="en-US" sz="2000" kern="0" dirty="0">
              <a:solidFill>
                <a:schemeClr val="tx1"/>
              </a:solidFill>
            </a:endParaRPr>
          </a:p>
        </p:txBody>
      </p:sp>
      <p:sp>
        <p:nvSpPr>
          <p:cNvPr id="8" name="TextBox 8">
            <a:extLst>
              <a:ext uri="{FF2B5EF4-FFF2-40B4-BE49-F238E27FC236}">
                <a16:creationId xmlns:a16="http://schemas.microsoft.com/office/drawing/2014/main" id="{FC8BD6A9-CFC8-40CC-9542-C28CDBB2F422}"/>
              </a:ext>
            </a:extLst>
          </p:cNvPr>
          <p:cNvSpPr txBox="1">
            <a:spLocks/>
          </p:cNvSpPr>
          <p:nvPr/>
        </p:nvSpPr>
        <p:spPr>
          <a:xfrm>
            <a:off x="957600" y="2340564"/>
            <a:ext cx="6680200" cy="281103"/>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pPr fontAlgn="auto">
              <a:spcBef>
                <a:spcPts val="0"/>
              </a:spcBef>
              <a:spcAft>
                <a:spcPts val="0"/>
              </a:spcAft>
              <a:tabLst>
                <a:tab pos="5760000" algn="r"/>
              </a:tabLst>
            </a:pPr>
            <a:r>
              <a:rPr lang="en-US" sz="2000" kern="0" dirty="0">
                <a:solidFill>
                  <a:schemeClr val="tx1"/>
                </a:solidFill>
              </a:rPr>
              <a:t>Non-Committee process PS-EA &amp; PS-AM	8</a:t>
            </a:r>
          </a:p>
        </p:txBody>
      </p:sp>
      <p:sp>
        <p:nvSpPr>
          <p:cNvPr id="9" name="TextBox 8">
            <a:extLst>
              <a:ext uri="{FF2B5EF4-FFF2-40B4-BE49-F238E27FC236}">
                <a16:creationId xmlns:a16="http://schemas.microsoft.com/office/drawing/2014/main" id="{DEF2BC2B-C085-4E43-BAD1-B7CE37DE6D66}"/>
              </a:ext>
            </a:extLst>
          </p:cNvPr>
          <p:cNvSpPr txBox="1">
            <a:spLocks/>
          </p:cNvSpPr>
          <p:nvPr/>
        </p:nvSpPr>
        <p:spPr>
          <a:xfrm>
            <a:off x="957600" y="3123965"/>
            <a:ext cx="6680200" cy="281103"/>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pPr fontAlgn="auto">
              <a:spcBef>
                <a:spcPts val="0"/>
              </a:spcBef>
              <a:spcAft>
                <a:spcPts val="0"/>
              </a:spcAft>
              <a:tabLst>
                <a:tab pos="5760000" algn="r"/>
              </a:tabLst>
            </a:pPr>
            <a:r>
              <a:rPr lang="en-US" sz="2000" kern="0" dirty="0">
                <a:solidFill>
                  <a:schemeClr val="tx1"/>
                </a:solidFill>
              </a:rPr>
              <a:t>Credit Committee process PS-EA	16	</a:t>
            </a:r>
          </a:p>
        </p:txBody>
      </p:sp>
      <p:sp>
        <p:nvSpPr>
          <p:cNvPr id="10" name="TextBox 8">
            <a:extLst>
              <a:ext uri="{FF2B5EF4-FFF2-40B4-BE49-F238E27FC236}">
                <a16:creationId xmlns:a16="http://schemas.microsoft.com/office/drawing/2014/main" id="{C400191D-C0A4-4ACC-8E4B-7020FA0E248D}"/>
              </a:ext>
            </a:extLst>
          </p:cNvPr>
          <p:cNvSpPr txBox="1">
            <a:spLocks/>
          </p:cNvSpPr>
          <p:nvPr/>
        </p:nvSpPr>
        <p:spPr>
          <a:xfrm>
            <a:off x="957600" y="3907365"/>
            <a:ext cx="6680200" cy="281103"/>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pPr fontAlgn="auto">
              <a:spcBef>
                <a:spcPts val="0"/>
              </a:spcBef>
              <a:spcAft>
                <a:spcPts val="0"/>
              </a:spcAft>
              <a:tabLst>
                <a:tab pos="5760000" algn="r"/>
              </a:tabLst>
            </a:pPr>
            <a:r>
              <a:rPr lang="en-US" sz="2000" kern="0" dirty="0">
                <a:solidFill>
                  <a:schemeClr val="tx1"/>
                </a:solidFill>
              </a:rPr>
              <a:t>Credit Committee process PS-AM	19</a:t>
            </a:r>
          </a:p>
        </p:txBody>
      </p:sp>
      <p:sp>
        <p:nvSpPr>
          <p:cNvPr id="11" name="TextBox 8">
            <a:extLst>
              <a:ext uri="{FF2B5EF4-FFF2-40B4-BE49-F238E27FC236}">
                <a16:creationId xmlns:a16="http://schemas.microsoft.com/office/drawing/2014/main" id="{5392A9E7-DFA7-46CE-9CB2-CBA6A5D2B08D}"/>
              </a:ext>
            </a:extLst>
          </p:cNvPr>
          <p:cNvSpPr txBox="1">
            <a:spLocks/>
          </p:cNvSpPr>
          <p:nvPr/>
        </p:nvSpPr>
        <p:spPr>
          <a:xfrm>
            <a:off x="957600" y="4690766"/>
            <a:ext cx="6680200" cy="281103"/>
          </a:xfrm>
          <a:prstGeom prst="rect">
            <a:avLst/>
          </a:prstGeom>
        </p:spPr>
        <p:txBody>
          <a:bodyPr vert="horz" lIns="0" tIns="0" rIns="0" bIns="0" rtlCol="0">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pPr fontAlgn="auto">
              <a:spcBef>
                <a:spcPts val="0"/>
              </a:spcBef>
              <a:spcAft>
                <a:spcPts val="0"/>
              </a:spcAft>
              <a:tabLst>
                <a:tab pos="5760000" algn="r"/>
              </a:tabLst>
            </a:pPr>
            <a:r>
              <a:rPr lang="en-US" sz="2000" kern="0" dirty="0">
                <a:solidFill>
                  <a:schemeClr val="tx1"/>
                </a:solidFill>
              </a:rPr>
              <a:t>Contact	23</a:t>
            </a:r>
          </a:p>
        </p:txBody>
      </p:sp>
      <p:sp>
        <p:nvSpPr>
          <p:cNvPr id="12" name="TextBox 8">
            <a:extLst>
              <a:ext uri="{FF2B5EF4-FFF2-40B4-BE49-F238E27FC236}">
                <a16:creationId xmlns:a16="http://schemas.microsoft.com/office/drawing/2014/main" id="{6B53D2A4-E1CC-4DEF-9EA5-C2237FD76AE1}"/>
              </a:ext>
            </a:extLst>
          </p:cNvPr>
          <p:cNvSpPr txBox="1">
            <a:spLocks/>
          </p:cNvSpPr>
          <p:nvPr/>
        </p:nvSpPr>
        <p:spPr>
          <a:xfrm>
            <a:off x="410400" y="1424114"/>
            <a:ext cx="547200" cy="547200"/>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r>
              <a:rPr lang="en-US" sz="4000" b="1" dirty="0">
                <a:gradFill>
                  <a:gsLst>
                    <a:gs pos="0">
                      <a:schemeClr val="accent2"/>
                    </a:gs>
                    <a:gs pos="100000">
                      <a:schemeClr val="accent3"/>
                    </a:gs>
                  </a:gsLst>
                  <a:lin ang="5400000" scaled="1"/>
                </a:gradFill>
              </a:rPr>
              <a:t>1</a:t>
            </a:r>
          </a:p>
        </p:txBody>
      </p:sp>
      <p:sp>
        <p:nvSpPr>
          <p:cNvPr id="13" name="TextBox 8">
            <a:extLst>
              <a:ext uri="{FF2B5EF4-FFF2-40B4-BE49-F238E27FC236}">
                <a16:creationId xmlns:a16="http://schemas.microsoft.com/office/drawing/2014/main" id="{F64C6474-7F47-484E-A6AA-0C5C353C1F13}"/>
              </a:ext>
            </a:extLst>
          </p:cNvPr>
          <p:cNvSpPr txBox="1">
            <a:spLocks/>
          </p:cNvSpPr>
          <p:nvPr/>
        </p:nvSpPr>
        <p:spPr>
          <a:xfrm>
            <a:off x="410400" y="2207515"/>
            <a:ext cx="547200" cy="547200"/>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r>
              <a:rPr lang="en-US" sz="4000" b="1" dirty="0">
                <a:gradFill>
                  <a:gsLst>
                    <a:gs pos="0">
                      <a:schemeClr val="accent2"/>
                    </a:gs>
                    <a:gs pos="100000">
                      <a:schemeClr val="accent3"/>
                    </a:gs>
                  </a:gsLst>
                  <a:lin ang="5400000" scaled="1"/>
                </a:gradFill>
              </a:rPr>
              <a:t>2</a:t>
            </a:r>
          </a:p>
        </p:txBody>
      </p:sp>
      <p:sp>
        <p:nvSpPr>
          <p:cNvPr id="14" name="TextBox 8">
            <a:extLst>
              <a:ext uri="{FF2B5EF4-FFF2-40B4-BE49-F238E27FC236}">
                <a16:creationId xmlns:a16="http://schemas.microsoft.com/office/drawing/2014/main" id="{04436F2B-4D1B-45D9-811F-9DADC525F4A6}"/>
              </a:ext>
            </a:extLst>
          </p:cNvPr>
          <p:cNvSpPr txBox="1">
            <a:spLocks/>
          </p:cNvSpPr>
          <p:nvPr/>
        </p:nvSpPr>
        <p:spPr>
          <a:xfrm>
            <a:off x="410400" y="2990916"/>
            <a:ext cx="547200" cy="547200"/>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r>
              <a:rPr lang="en-US" sz="4000" b="1" dirty="0">
                <a:gradFill>
                  <a:gsLst>
                    <a:gs pos="0">
                      <a:schemeClr val="accent2"/>
                    </a:gs>
                    <a:gs pos="100000">
                      <a:schemeClr val="accent3"/>
                    </a:gs>
                  </a:gsLst>
                  <a:lin ang="5400000" scaled="1"/>
                </a:gradFill>
              </a:rPr>
              <a:t>3</a:t>
            </a:r>
          </a:p>
        </p:txBody>
      </p:sp>
      <p:sp>
        <p:nvSpPr>
          <p:cNvPr id="15" name="TextBox 8">
            <a:extLst>
              <a:ext uri="{FF2B5EF4-FFF2-40B4-BE49-F238E27FC236}">
                <a16:creationId xmlns:a16="http://schemas.microsoft.com/office/drawing/2014/main" id="{6E52B61F-D8D1-4930-BAAE-49C75ABBF30E}"/>
              </a:ext>
            </a:extLst>
          </p:cNvPr>
          <p:cNvSpPr txBox="1">
            <a:spLocks/>
          </p:cNvSpPr>
          <p:nvPr/>
        </p:nvSpPr>
        <p:spPr>
          <a:xfrm>
            <a:off x="410400" y="3774317"/>
            <a:ext cx="547200" cy="547200"/>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r>
              <a:rPr lang="en-US" sz="4000" b="1" dirty="0">
                <a:gradFill>
                  <a:gsLst>
                    <a:gs pos="0">
                      <a:schemeClr val="accent2"/>
                    </a:gs>
                    <a:gs pos="100000">
                      <a:schemeClr val="accent3"/>
                    </a:gs>
                  </a:gsLst>
                  <a:lin ang="5400000" scaled="1"/>
                </a:gradFill>
              </a:rPr>
              <a:t>4</a:t>
            </a:r>
          </a:p>
        </p:txBody>
      </p:sp>
      <p:sp>
        <p:nvSpPr>
          <p:cNvPr id="16" name="TextBox 8">
            <a:extLst>
              <a:ext uri="{FF2B5EF4-FFF2-40B4-BE49-F238E27FC236}">
                <a16:creationId xmlns:a16="http://schemas.microsoft.com/office/drawing/2014/main" id="{09F744AE-F10A-4EA7-96E1-8B3640CD3345}"/>
              </a:ext>
            </a:extLst>
          </p:cNvPr>
          <p:cNvSpPr txBox="1">
            <a:spLocks/>
          </p:cNvSpPr>
          <p:nvPr/>
        </p:nvSpPr>
        <p:spPr>
          <a:xfrm>
            <a:off x="410400" y="4557717"/>
            <a:ext cx="547200" cy="547200"/>
          </a:xfrm>
          <a:prstGeom prst="rect">
            <a:avLst/>
          </a:prstGeom>
        </p:spPr>
        <p:txBody>
          <a:bodyPr vert="horz" lIns="0" tIns="0" rIns="0" bIns="0" rtlCol="0" anchor="ctr">
            <a:noAutofit/>
          </a:bodyPr>
          <a:lstStyle>
            <a:lvl1pPr marL="0" indent="0" algn="l" defTabSz="914400" rtl="0" eaLnBrk="1" latinLnBrk="0" hangingPunct="1">
              <a:lnSpc>
                <a:spcPct val="110000"/>
              </a:lnSpc>
              <a:spcBef>
                <a:spcPts val="0"/>
              </a:spcBef>
              <a:spcAft>
                <a:spcPts val="300"/>
              </a:spcAft>
              <a:buFont typeface="Arial" panose="020B0604020202020204" pitchFamily="34" charset="0"/>
              <a:buNone/>
              <a:defRPr sz="1800" kern="1200">
                <a:solidFill>
                  <a:schemeClr val="tx1"/>
                </a:solidFill>
                <a:latin typeface="+mn-lt"/>
                <a:ea typeface="+mn-ea"/>
                <a:cs typeface="+mn-cs"/>
              </a:defRPr>
            </a:lvl1pPr>
            <a:lvl2pPr marL="1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2pPr>
            <a:lvl3pPr marL="3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3pPr>
            <a:lvl4pPr marL="5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4pPr>
            <a:lvl5pPr marL="72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5pPr>
            <a:lvl6pPr marL="90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6pPr>
            <a:lvl7pPr marL="108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7pPr>
            <a:lvl8pPr marL="126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8pPr>
            <a:lvl9pPr marL="1440000" indent="-180000" algn="l" defTabSz="914400" rtl="0" eaLnBrk="1" latinLnBrk="0" hangingPunct="1">
              <a:lnSpc>
                <a:spcPct val="110000"/>
              </a:lnSpc>
              <a:spcBef>
                <a:spcPts val="0"/>
              </a:spcBef>
              <a:spcAft>
                <a:spcPts val="300"/>
              </a:spcAft>
              <a:buClr>
                <a:schemeClr val="accent1"/>
              </a:buClr>
              <a:buFont typeface="Arial" panose="020B0604020202020204" pitchFamily="34" charset="0"/>
              <a:buChar char="•"/>
              <a:defRPr sz="1800" kern="1200">
                <a:solidFill>
                  <a:schemeClr val="tx1"/>
                </a:solidFill>
                <a:latin typeface="+mn-lt"/>
                <a:ea typeface="+mn-ea"/>
                <a:cs typeface="+mn-cs"/>
              </a:defRPr>
            </a:lvl9pPr>
          </a:lstStyle>
          <a:p>
            <a:r>
              <a:rPr lang="en-US" sz="4000" b="1" dirty="0">
                <a:gradFill>
                  <a:gsLst>
                    <a:gs pos="0">
                      <a:schemeClr val="accent2"/>
                    </a:gs>
                    <a:gs pos="100000">
                      <a:schemeClr val="accent3"/>
                    </a:gs>
                  </a:gsLst>
                  <a:lin ang="5400000" scaled="1"/>
                </a:gradFill>
              </a:rPr>
              <a:t>5</a:t>
            </a:r>
          </a:p>
        </p:txBody>
      </p:sp>
    </p:spTree>
    <p:extLst>
      <p:ext uri="{BB962C8B-B14F-4D97-AF65-F5344CB8AC3E}">
        <p14:creationId xmlns:p14="http://schemas.microsoft.com/office/powerpoint/2010/main" val="34935224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28F4922E-A7C6-40A0-B983-1F9A45381D48}"/>
              </a:ext>
            </a:extLst>
          </p:cNvPr>
          <p:cNvPicPr>
            <a:picLocks noChangeAspect="1"/>
          </p:cNvPicPr>
          <p:nvPr/>
        </p:nvPicPr>
        <p:blipFill>
          <a:blip r:embed="rId2"/>
          <a:stretch>
            <a:fillRect/>
          </a:stretch>
        </p:blipFill>
        <p:spPr>
          <a:xfrm>
            <a:off x="635725" y="869057"/>
            <a:ext cx="10677806" cy="5119885"/>
          </a:xfrm>
          <a:prstGeom prst="rect">
            <a:avLst/>
          </a:prstGeom>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a:xfrm>
            <a:off x="1059160" y="6310800"/>
            <a:ext cx="9216000" cy="547200"/>
          </a:xfrm>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20</a:t>
            </a:fld>
            <a:endParaRPr lang="en-US" dirty="0"/>
          </a:p>
        </p:txBody>
      </p:sp>
      <p:sp>
        <p:nvSpPr>
          <p:cNvPr id="18" name="Textfeld 17">
            <a:extLst>
              <a:ext uri="{FF2B5EF4-FFF2-40B4-BE49-F238E27FC236}">
                <a16:creationId xmlns:a16="http://schemas.microsoft.com/office/drawing/2014/main" id="{713DAAB2-2160-4D3A-B86B-231F2E27B04B}"/>
              </a:ext>
            </a:extLst>
          </p:cNvPr>
          <p:cNvSpPr txBox="1"/>
          <p:nvPr/>
        </p:nvSpPr>
        <p:spPr>
          <a:xfrm>
            <a:off x="2430511" y="4450811"/>
            <a:ext cx="4723522" cy="1678385"/>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b="1" i="1" dirty="0">
                <a:solidFill>
                  <a:srgbClr val="0F8287"/>
                </a:solidFill>
                <a:ea typeface="Arial Unicode MS" panose="020B0604020202020204" pitchFamily="34" charset="-128"/>
                <a:cs typeface="Arial Unicode MS" panose="020B0604020202020204" pitchFamily="34" charset="-128"/>
              </a:rPr>
              <a:t>Others (related to Committee)</a:t>
            </a:r>
          </a:p>
          <a:p>
            <a:pPr marL="85725">
              <a:lnSpc>
                <a:spcPct val="150000"/>
              </a:lnSpc>
              <a:spcBef>
                <a:spcPts val="0"/>
              </a:spcBef>
            </a:pPr>
            <a:r>
              <a:rPr lang="en-US" sz="1000" i="1" dirty="0">
                <a:solidFill>
                  <a:srgbClr val="0F8287"/>
                </a:solidFill>
                <a:ea typeface="Arial Unicode MS" panose="020B0604020202020204" pitchFamily="34" charset="-128"/>
                <a:cs typeface="Arial Unicode MS" panose="020B0604020202020204" pitchFamily="34" charset="-128"/>
              </a:rPr>
              <a:t>Persons who should participate in the committee meeting or who should be informed about the meeting. Possibility for the risk manager to provide the list of involved persons to the committee secretary</a:t>
            </a:r>
          </a:p>
          <a:p>
            <a:pPr marL="85725">
              <a:lnSpc>
                <a:spcPct val="150000"/>
              </a:lnSpc>
              <a:spcBef>
                <a:spcPts val="0"/>
              </a:spcBef>
            </a:pPr>
            <a:r>
              <a:rPr lang="en-US" sz="1000" i="1" dirty="0">
                <a:solidFill>
                  <a:srgbClr val="0F8287"/>
                </a:solidFill>
                <a:ea typeface="Arial Unicode MS" panose="020B0604020202020204" pitchFamily="34" charset="-128"/>
                <a:cs typeface="Arial Unicode MS" panose="020B0604020202020204" pitchFamily="34" charset="-128"/>
              </a:rPr>
              <a:t>Pre-fill logic:</a:t>
            </a:r>
          </a:p>
          <a:p>
            <a:pPr marL="85725">
              <a:lnSpc>
                <a:spcPct val="150000"/>
              </a:lnSpc>
              <a:spcBef>
                <a:spcPts val="0"/>
              </a:spcBef>
            </a:pPr>
            <a:r>
              <a:rPr lang="en-US" sz="1000" i="1" dirty="0">
                <a:solidFill>
                  <a:srgbClr val="0F8287"/>
                </a:solidFill>
                <a:ea typeface="Arial Unicode MS" panose="020B0604020202020204" pitchFamily="34" charset="-128"/>
                <a:cs typeface="Arial Unicode MS" panose="020B0604020202020204" pitchFamily="34" charset="-128"/>
              </a:rPr>
              <a:t>  1) Deal Team</a:t>
            </a:r>
          </a:p>
          <a:p>
            <a:pPr marL="85725">
              <a:lnSpc>
                <a:spcPct val="150000"/>
              </a:lnSpc>
              <a:spcBef>
                <a:spcPts val="0"/>
              </a:spcBef>
            </a:pPr>
            <a:r>
              <a:rPr lang="en-US" sz="1000" i="1" dirty="0">
                <a:solidFill>
                  <a:srgbClr val="0F8287"/>
                </a:solidFill>
                <a:ea typeface="Arial Unicode MS" panose="020B0604020202020204" pitchFamily="34" charset="-128"/>
                <a:cs typeface="Arial Unicode MS" panose="020B0604020202020204" pitchFamily="34" charset="-128"/>
              </a:rPr>
              <a:t>  2) Business Administrator can define persons per BU/Segment and Legal Entity</a:t>
            </a:r>
          </a:p>
        </p:txBody>
      </p:sp>
      <p:cxnSp>
        <p:nvCxnSpPr>
          <p:cNvPr id="19" name="Gerade Verbindung mit Pfeil 18">
            <a:extLst>
              <a:ext uri="{FF2B5EF4-FFF2-40B4-BE49-F238E27FC236}">
                <a16:creationId xmlns:a16="http://schemas.microsoft.com/office/drawing/2014/main" id="{5C2E1588-8B38-4E42-8D2D-2F902A0E3428}"/>
              </a:ext>
            </a:extLst>
          </p:cNvPr>
          <p:cNvCxnSpPr>
            <a:cxnSpLocks/>
          </p:cNvCxnSpPr>
          <p:nvPr/>
        </p:nvCxnSpPr>
        <p:spPr>
          <a:xfrm flipV="1">
            <a:off x="4423954" y="3428999"/>
            <a:ext cx="3117669" cy="1230087"/>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17" name="Textfeld 16">
            <a:extLst>
              <a:ext uri="{FF2B5EF4-FFF2-40B4-BE49-F238E27FC236}">
                <a16:creationId xmlns:a16="http://schemas.microsoft.com/office/drawing/2014/main" id="{8117C9EA-AC6B-4976-AB23-324ACE6A09FC}"/>
              </a:ext>
            </a:extLst>
          </p:cNvPr>
          <p:cNvSpPr txBox="1"/>
          <p:nvPr/>
        </p:nvSpPr>
        <p:spPr>
          <a:xfrm>
            <a:off x="8836392" y="1881582"/>
            <a:ext cx="2945825" cy="1393502"/>
          </a:xfrm>
          <a:prstGeom prst="rect">
            <a:avLst/>
          </a:prstGeom>
          <a:solidFill>
            <a:schemeClr val="accent3">
              <a:lumMod val="20000"/>
              <a:lumOff val="80000"/>
              <a:alpha val="80000"/>
            </a:schemeClr>
          </a:solidFill>
        </p:spPr>
        <p:txBody>
          <a:bodyPr wrap="square" lIns="0" tIns="0" rIns="0" bIns="0" rtlCol="0" anchor="ctr">
            <a:noAutofit/>
          </a:bodyPr>
          <a:lstStyle/>
          <a:p>
            <a:pPr marL="180975" indent="-133350">
              <a:lnSpc>
                <a:spcPct val="150000"/>
              </a:lnSpc>
              <a:buAutoNum type="arabicPeriod"/>
            </a:pPr>
            <a:r>
              <a:rPr lang="en-US" sz="900" b="1" i="1" dirty="0">
                <a:solidFill>
                  <a:schemeClr val="accent3">
                    <a:lumMod val="50000"/>
                  </a:schemeClr>
                </a:solidFill>
                <a:ea typeface="Arial Unicode MS" panose="020B0604020202020204" pitchFamily="34" charset="-128"/>
                <a:cs typeface="Arial Unicode MS" panose="020B0604020202020204" pitchFamily="34" charset="-128"/>
              </a:rPr>
              <a:t>Legal Entity Management Decision</a:t>
            </a:r>
          </a:p>
          <a:p>
            <a:pPr marL="180975" lvl="1">
              <a:lnSpc>
                <a:spcPct val="150000"/>
              </a:lnSpc>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Board of the Legal Entity (SFS Inc., SF Ltd., SPI), who need to approve the deal </a:t>
            </a:r>
            <a:endParaRPr lang="en-US" sz="900" b="1" i="1" dirty="0">
              <a:solidFill>
                <a:schemeClr val="accent3">
                  <a:lumMod val="50000"/>
                </a:schemeClr>
              </a:solidFill>
              <a:ea typeface="Arial Unicode MS" panose="020B0604020202020204" pitchFamily="34" charset="-128"/>
              <a:cs typeface="Arial Unicode MS" panose="020B0604020202020204" pitchFamily="34" charset="-128"/>
            </a:endParaRPr>
          </a:p>
          <a:p>
            <a:pPr marL="180975" indent="-133350">
              <a:lnSpc>
                <a:spcPct val="150000"/>
              </a:lnSpc>
              <a:buAutoNum type="arabicPeriod"/>
            </a:pPr>
            <a:r>
              <a:rPr lang="en-US" sz="900" b="1" i="1" dirty="0">
                <a:solidFill>
                  <a:schemeClr val="accent3">
                    <a:lumMod val="50000"/>
                  </a:schemeClr>
                </a:solidFill>
                <a:ea typeface="Arial Unicode MS" panose="020B0604020202020204" pitchFamily="34" charset="-128"/>
                <a:cs typeface="Arial Unicode MS" panose="020B0604020202020204" pitchFamily="34" charset="-128"/>
              </a:rPr>
              <a:t>BU Management Support</a:t>
            </a:r>
          </a:p>
          <a:p>
            <a:pPr marL="180975" lvl="1">
              <a:lnSpc>
                <a:spcPct val="150000"/>
              </a:lnSpc>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Board of the BU (PS-AM) Legal Entity Management, who need to provide support prior to Credit Committee </a:t>
            </a:r>
          </a:p>
        </p:txBody>
      </p:sp>
      <p:cxnSp>
        <p:nvCxnSpPr>
          <p:cNvPr id="20" name="Gerade Verbindung mit Pfeil 19">
            <a:extLst>
              <a:ext uri="{FF2B5EF4-FFF2-40B4-BE49-F238E27FC236}">
                <a16:creationId xmlns:a16="http://schemas.microsoft.com/office/drawing/2014/main" id="{02C57623-D81F-4280-86AF-7B13512D978E}"/>
              </a:ext>
            </a:extLst>
          </p:cNvPr>
          <p:cNvCxnSpPr>
            <a:cxnSpLocks/>
          </p:cNvCxnSpPr>
          <p:nvPr/>
        </p:nvCxnSpPr>
        <p:spPr>
          <a:xfrm flipH="1" flipV="1">
            <a:off x="8464990" y="2578333"/>
            <a:ext cx="340942" cy="116468"/>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C9E80A69-29AC-4EA4-8666-BF3B31F617B9}"/>
              </a:ext>
            </a:extLst>
          </p:cNvPr>
          <p:cNvCxnSpPr>
            <a:cxnSpLocks/>
          </p:cNvCxnSpPr>
          <p:nvPr/>
        </p:nvCxnSpPr>
        <p:spPr>
          <a:xfrm flipH="1" flipV="1">
            <a:off x="8367706" y="1783533"/>
            <a:ext cx="412318" cy="316871"/>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7475B931-B0D2-49D4-99C2-0F05F112BA79}"/>
              </a:ext>
            </a:extLst>
          </p:cNvPr>
          <p:cNvCxnSpPr>
            <a:cxnSpLocks/>
          </p:cNvCxnSpPr>
          <p:nvPr/>
        </p:nvCxnSpPr>
        <p:spPr>
          <a:xfrm flipV="1">
            <a:off x="5776111" y="1881582"/>
            <a:ext cx="865720" cy="302312"/>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32" name="Textfeld 31">
            <a:extLst>
              <a:ext uri="{FF2B5EF4-FFF2-40B4-BE49-F238E27FC236}">
                <a16:creationId xmlns:a16="http://schemas.microsoft.com/office/drawing/2014/main" id="{E60270FF-5772-4F19-938B-0CB156FDD3F7}"/>
              </a:ext>
            </a:extLst>
          </p:cNvPr>
          <p:cNvSpPr txBox="1"/>
          <p:nvPr/>
        </p:nvSpPr>
        <p:spPr>
          <a:xfrm>
            <a:off x="466151" y="2183894"/>
            <a:ext cx="6609322" cy="1021812"/>
          </a:xfrm>
          <a:prstGeom prst="rect">
            <a:avLst/>
          </a:prstGeom>
          <a:solidFill>
            <a:schemeClr val="accent3">
              <a:lumMod val="20000"/>
              <a:lumOff val="80000"/>
              <a:alpha val="80000"/>
            </a:schemeClr>
          </a:solidFill>
        </p:spPr>
        <p:txBody>
          <a:bodyPr wrap="square" lIns="0" tIns="0" rIns="0" bIns="0" rtlCol="0" anchor="ctr">
            <a:noAutofit/>
          </a:bodyPr>
          <a:lstStyle/>
          <a:p>
            <a:pPr>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 </a:t>
            </a:r>
            <a:r>
              <a:rPr lang="en-US" sz="1000" i="1" dirty="0">
                <a:solidFill>
                  <a:srgbClr val="0F8287"/>
                </a:solidFill>
                <a:ea typeface="Arial Unicode MS" panose="020B0604020202020204" pitchFamily="34" charset="-128"/>
                <a:cs typeface="Arial Unicode MS" panose="020B0604020202020204" pitchFamily="34" charset="-128"/>
              </a:rPr>
              <a:t>Button 1) (</a:t>
            </a:r>
            <a:r>
              <a:rPr lang="en-US" sz="1000" b="1" i="1" dirty="0">
                <a:solidFill>
                  <a:srgbClr val="0F8287"/>
                </a:solidFill>
                <a:ea typeface="Arial Unicode MS" panose="020B0604020202020204" pitchFamily="34" charset="-128"/>
                <a:cs typeface="Arial Unicode MS" panose="020B0604020202020204" pitchFamily="34" charset="-128"/>
              </a:rPr>
              <a:t>printer</a:t>
            </a:r>
            <a:r>
              <a:rPr lang="en-US" sz="1000" i="1" dirty="0">
                <a:solidFill>
                  <a:srgbClr val="0F8287"/>
                </a:solidFill>
                <a:ea typeface="Arial Unicode MS" panose="020B0604020202020204" pitchFamily="34" charset="-128"/>
                <a:cs typeface="Arial Unicode MS" panose="020B0604020202020204" pitchFamily="34" charset="-128"/>
              </a:rPr>
              <a:t>) open request overview incl. signatures</a:t>
            </a:r>
          </a:p>
          <a:p>
            <a:pPr>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 </a:t>
            </a:r>
            <a:r>
              <a:rPr lang="en-US" sz="1000" i="1" dirty="0">
                <a:solidFill>
                  <a:srgbClr val="0F8287"/>
                </a:solidFill>
                <a:ea typeface="Arial Unicode MS" panose="020B0604020202020204" pitchFamily="34" charset="-128"/>
                <a:cs typeface="Arial Unicode MS" panose="020B0604020202020204" pitchFamily="34" charset="-128"/>
              </a:rPr>
              <a:t>Button 2) (</a:t>
            </a:r>
            <a:r>
              <a:rPr lang="en-US" sz="1000" b="1" i="1" dirty="0">
                <a:solidFill>
                  <a:srgbClr val="0F8287"/>
                </a:solidFill>
                <a:ea typeface="Arial Unicode MS" panose="020B0604020202020204" pitchFamily="34" charset="-128"/>
                <a:cs typeface="Arial Unicode MS" panose="020B0604020202020204" pitchFamily="34" charset="-128"/>
              </a:rPr>
              <a:t>arrow</a:t>
            </a:r>
            <a:r>
              <a:rPr lang="en-US" sz="1000" i="1" dirty="0">
                <a:solidFill>
                  <a:srgbClr val="0F8287"/>
                </a:solidFill>
                <a:ea typeface="Arial Unicode MS" panose="020B0604020202020204" pitchFamily="34" charset="-128"/>
                <a:cs typeface="Arial Unicode MS" panose="020B0604020202020204" pitchFamily="34" charset="-128"/>
              </a:rPr>
              <a:t>) Upload approval document (e.g. Credit Report PDF) (if manual initiated and not from WILL)</a:t>
            </a:r>
          </a:p>
          <a:p>
            <a:pPr>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 </a:t>
            </a:r>
            <a:r>
              <a:rPr lang="en-US" sz="1000" i="1" dirty="0">
                <a:solidFill>
                  <a:srgbClr val="0F8287"/>
                </a:solidFill>
                <a:ea typeface="Arial Unicode MS" panose="020B0604020202020204" pitchFamily="34" charset="-128"/>
                <a:cs typeface="Arial Unicode MS" panose="020B0604020202020204" pitchFamily="34" charset="-128"/>
              </a:rPr>
              <a:t>Button 3) (</a:t>
            </a:r>
            <a:r>
              <a:rPr lang="en-US" sz="1000" b="1" i="1" dirty="0">
                <a:solidFill>
                  <a:srgbClr val="0F8287"/>
                </a:solidFill>
                <a:ea typeface="Arial Unicode MS" panose="020B0604020202020204" pitchFamily="34" charset="-128"/>
                <a:cs typeface="Arial Unicode MS" panose="020B0604020202020204" pitchFamily="34" charset="-128"/>
              </a:rPr>
              <a:t>orange document icon with „c“</a:t>
            </a:r>
            <a:r>
              <a:rPr lang="en-US" sz="1000" i="1" dirty="0">
                <a:solidFill>
                  <a:srgbClr val="0F8287"/>
                </a:solidFill>
                <a:ea typeface="Arial Unicode MS" panose="020B0604020202020204" pitchFamily="34" charset="-128"/>
                <a:cs typeface="Arial Unicode MS" panose="020B0604020202020204" pitchFamily="34" charset="-128"/>
              </a:rPr>
              <a:t>) Open approval document (e.g. Credit Report PDF)</a:t>
            </a:r>
          </a:p>
          <a:p>
            <a:pPr>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 </a:t>
            </a:r>
            <a:r>
              <a:rPr lang="en-US" sz="1000" i="1" dirty="0">
                <a:solidFill>
                  <a:srgbClr val="0F8287"/>
                </a:solidFill>
                <a:ea typeface="Arial Unicode MS" panose="020B0604020202020204" pitchFamily="34" charset="-128"/>
                <a:cs typeface="Arial Unicode MS" panose="020B0604020202020204" pitchFamily="34" charset="-128"/>
              </a:rPr>
              <a:t>Button 4) (</a:t>
            </a:r>
            <a:r>
              <a:rPr lang="en-US" sz="1000" b="1" i="1" dirty="0">
                <a:solidFill>
                  <a:srgbClr val="0F8287"/>
                </a:solidFill>
                <a:ea typeface="Arial Unicode MS" panose="020B0604020202020204" pitchFamily="34" charset="-128"/>
                <a:cs typeface="Arial Unicode MS" panose="020B0604020202020204" pitchFamily="34" charset="-128"/>
              </a:rPr>
              <a:t>blue document icon with arrow</a:t>
            </a:r>
            <a:r>
              <a:rPr lang="en-US" sz="1000" i="1" dirty="0">
                <a:solidFill>
                  <a:srgbClr val="0F8287"/>
                </a:solidFill>
                <a:ea typeface="Arial Unicode MS" panose="020B0604020202020204" pitchFamily="34" charset="-128"/>
                <a:cs typeface="Arial Unicode MS" panose="020B0604020202020204" pitchFamily="34" charset="-128"/>
              </a:rPr>
              <a:t>) Open / attach further documents (e.g. </a:t>
            </a:r>
            <a:r>
              <a:rPr lang="en-US" sz="1000" b="1" i="1" dirty="0">
                <a:solidFill>
                  <a:srgbClr val="0F8287"/>
                </a:solidFill>
                <a:ea typeface="Arial Unicode MS" panose="020B0604020202020204" pitchFamily="34" charset="-128"/>
                <a:cs typeface="Arial Unicode MS" panose="020B0604020202020204" pitchFamily="34" charset="-128"/>
              </a:rPr>
              <a:t>Credit Committee Presentation</a:t>
            </a:r>
            <a:r>
              <a:rPr lang="en-US" sz="1000" i="1" dirty="0">
                <a:solidFill>
                  <a:srgbClr val="0F8287"/>
                </a:solidFill>
                <a:ea typeface="Arial Unicode MS" panose="020B0604020202020204" pitchFamily="34" charset="-128"/>
                <a:cs typeface="Arial Unicode MS" panose="020B0604020202020204" pitchFamily="34" charset="-128"/>
              </a:rPr>
              <a:t>)</a:t>
            </a:r>
            <a:endParaRPr lang="en-US" sz="1000" i="1" dirty="0">
              <a:solidFill>
                <a:schemeClr val="accent3">
                  <a:lumMod val="50000"/>
                </a:schemeClr>
              </a:solidFill>
              <a:ea typeface="Arial Unicode MS" panose="020B0604020202020204" pitchFamily="34" charset="-128"/>
              <a:cs typeface="Arial Unicode MS" panose="020B0604020202020204" pitchFamily="34" charset="-128"/>
            </a:endParaRPr>
          </a:p>
        </p:txBody>
      </p:sp>
      <p:sp>
        <p:nvSpPr>
          <p:cNvPr id="16" name="Title">
            <a:extLst>
              <a:ext uri="{FF2B5EF4-FFF2-40B4-BE49-F238E27FC236}">
                <a16:creationId xmlns:a16="http://schemas.microsoft.com/office/drawing/2014/main" id="{0C2FC7EE-A38B-4AA7-885E-2218C3F60819}"/>
              </a:ext>
            </a:extLst>
          </p:cNvPr>
          <p:cNvSpPr>
            <a:spLocks noGrp="1"/>
          </p:cNvSpPr>
          <p:nvPr>
            <p:ph type="title"/>
          </p:nvPr>
        </p:nvSpPr>
        <p:spPr>
          <a:xfrm>
            <a:off x="410400" y="478800"/>
            <a:ext cx="10933592" cy="576000"/>
          </a:xfrm>
        </p:spPr>
        <p:txBody>
          <a:bodyPr anchor="t" anchorCtr="0"/>
          <a:lstStyle/>
          <a:p>
            <a:r>
              <a:rPr lang="en-US" sz="2400" dirty="0"/>
              <a:t>Risk Management phase “Initiation of Credit Approval Request“ I</a:t>
            </a:r>
          </a:p>
        </p:txBody>
      </p:sp>
    </p:spTree>
    <p:extLst>
      <p:ext uri="{BB962C8B-B14F-4D97-AF65-F5344CB8AC3E}">
        <p14:creationId xmlns:p14="http://schemas.microsoft.com/office/powerpoint/2010/main" val="3936979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nhaltsplatzhalter 8">
            <a:extLst>
              <a:ext uri="{FF2B5EF4-FFF2-40B4-BE49-F238E27FC236}">
                <a16:creationId xmlns:a16="http://schemas.microsoft.com/office/drawing/2014/main" id="{98572A7F-2735-4322-BB12-D7F47D4D96A0}"/>
              </a:ext>
            </a:extLst>
          </p:cNvPr>
          <p:cNvPicPr>
            <a:picLocks noGrp="1" noChangeAspect="1"/>
          </p:cNvPicPr>
          <p:nvPr>
            <p:ph idx="1"/>
          </p:nvPr>
        </p:nvPicPr>
        <p:blipFill>
          <a:blip r:embed="rId2"/>
          <a:stretch>
            <a:fillRect/>
          </a:stretch>
        </p:blipFill>
        <p:spPr>
          <a:xfrm>
            <a:off x="407987" y="1054799"/>
            <a:ext cx="11376025" cy="4693956"/>
          </a:xfrm>
          <a:prstGeom prst="rect">
            <a:avLst/>
          </a:prstGeom>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a:xfrm>
            <a:off x="1059160" y="6310800"/>
            <a:ext cx="9216000" cy="547200"/>
          </a:xfrm>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21</a:t>
            </a:fld>
            <a:endParaRPr lang="en-US" dirty="0"/>
          </a:p>
        </p:txBody>
      </p:sp>
      <p:sp>
        <p:nvSpPr>
          <p:cNvPr id="7" name="Textfeld 6">
            <a:extLst>
              <a:ext uri="{FF2B5EF4-FFF2-40B4-BE49-F238E27FC236}">
                <a16:creationId xmlns:a16="http://schemas.microsoft.com/office/drawing/2014/main" id="{782E1667-B8C6-4793-A2F6-1EE8F629A22C}"/>
              </a:ext>
            </a:extLst>
          </p:cNvPr>
          <p:cNvSpPr txBox="1"/>
          <p:nvPr/>
        </p:nvSpPr>
        <p:spPr>
          <a:xfrm>
            <a:off x="1771197" y="3082127"/>
            <a:ext cx="4324802" cy="937612"/>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de-DE" sz="1000" b="1" i="1" dirty="0">
                <a:solidFill>
                  <a:srgbClr val="0F8287"/>
                </a:solidFill>
                <a:ea typeface="Arial Unicode MS" panose="020B0604020202020204" pitchFamily="34" charset="-128"/>
                <a:cs typeface="Arial Unicode MS" panose="020B0604020202020204" pitchFamily="34" charset="-128"/>
              </a:rPr>
              <a:t>„</a:t>
            </a:r>
            <a:r>
              <a:rPr lang="de-DE" sz="1000" b="1" i="1" dirty="0" err="1">
                <a:solidFill>
                  <a:srgbClr val="0F8287"/>
                </a:solidFill>
                <a:ea typeface="Arial Unicode MS" panose="020B0604020202020204" pitchFamily="34" charset="-128"/>
                <a:cs typeface="Arial Unicode MS" panose="020B0604020202020204" pitchFamily="34" charset="-128"/>
              </a:rPr>
              <a:t>Notify</a:t>
            </a:r>
            <a:r>
              <a:rPr lang="de-DE" sz="1000" b="1" i="1" dirty="0">
                <a:solidFill>
                  <a:srgbClr val="0F8287"/>
                </a:solidFill>
                <a:ea typeface="Arial Unicode MS" panose="020B0604020202020204" pitchFamily="34" charset="-128"/>
                <a:cs typeface="Arial Unicode MS" panose="020B0604020202020204" pitchFamily="34" charset="-128"/>
              </a:rPr>
              <a:t>“ vs. „</a:t>
            </a:r>
            <a:r>
              <a:rPr lang="de-DE" sz="1000" b="1" i="1" dirty="0" err="1">
                <a:solidFill>
                  <a:srgbClr val="0F8287"/>
                </a:solidFill>
                <a:ea typeface="Arial Unicode MS" panose="020B0604020202020204" pitchFamily="34" charset="-128"/>
                <a:cs typeface="Arial Unicode MS" panose="020B0604020202020204" pitchFamily="34" charset="-128"/>
              </a:rPr>
              <a:t>Don‘t</a:t>
            </a:r>
            <a:r>
              <a:rPr lang="de-DE" sz="1000" b="1" i="1" dirty="0">
                <a:solidFill>
                  <a:srgbClr val="0F8287"/>
                </a:solidFill>
                <a:ea typeface="Arial Unicode MS" panose="020B0604020202020204" pitchFamily="34" charset="-128"/>
                <a:cs typeface="Arial Unicode MS" panose="020B0604020202020204" pitchFamily="34" charset="-128"/>
              </a:rPr>
              <a:t> </a:t>
            </a:r>
            <a:r>
              <a:rPr lang="de-DE" sz="1000" b="1" i="1" dirty="0" err="1">
                <a:solidFill>
                  <a:srgbClr val="0F8287"/>
                </a:solidFill>
                <a:ea typeface="Arial Unicode MS" panose="020B0604020202020204" pitchFamily="34" charset="-128"/>
                <a:cs typeface="Arial Unicode MS" panose="020B0604020202020204" pitchFamily="34" charset="-128"/>
              </a:rPr>
              <a:t>Notify</a:t>
            </a:r>
            <a:r>
              <a:rPr lang="de-DE" sz="1000" b="1" i="1" dirty="0">
                <a:solidFill>
                  <a:srgbClr val="0F8287"/>
                </a:solidFill>
                <a:ea typeface="Arial Unicode MS" panose="020B0604020202020204" pitchFamily="34" charset="-128"/>
                <a:cs typeface="Arial Unicode MS" panose="020B0604020202020204" pitchFamily="34" charset="-128"/>
              </a:rPr>
              <a:t>“</a:t>
            </a:r>
          </a:p>
          <a:p>
            <a:pPr marL="85725">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Select, </a:t>
            </a:r>
            <a:r>
              <a:rPr lang="de-DE" sz="1000" i="1" dirty="0" err="1">
                <a:solidFill>
                  <a:srgbClr val="0F8287"/>
                </a:solidFill>
                <a:ea typeface="Arial Unicode MS" panose="020B0604020202020204" pitchFamily="34" charset="-128"/>
                <a:cs typeface="Arial Unicode MS" panose="020B0604020202020204" pitchFamily="34" charset="-128"/>
              </a:rPr>
              <a:t>whether</a:t>
            </a:r>
            <a:r>
              <a:rPr lang="de-DE" sz="1000" i="1" dirty="0">
                <a:solidFill>
                  <a:srgbClr val="0F8287"/>
                </a:solidFill>
                <a:ea typeface="Arial Unicode MS" panose="020B0604020202020204" pitchFamily="34" charset="-128"/>
                <a:cs typeface="Arial Unicode MS" panose="020B0604020202020204" pitchFamily="34" charset="-128"/>
              </a:rPr>
              <a:t> all </a:t>
            </a:r>
            <a:r>
              <a:rPr lang="de-DE" sz="1000" i="1" dirty="0" err="1">
                <a:solidFill>
                  <a:srgbClr val="0F8287"/>
                </a:solidFill>
                <a:ea typeface="Arial Unicode MS" panose="020B0604020202020204" pitchFamily="34" charset="-128"/>
                <a:cs typeface="Arial Unicode MS" panose="020B0604020202020204" pitchFamily="34" charset="-128"/>
              </a:rPr>
              <a:t>persons</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listed</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as</a:t>
            </a:r>
            <a:r>
              <a:rPr lang="de-DE" sz="1000" i="1" dirty="0">
                <a:solidFill>
                  <a:srgbClr val="0F8287"/>
                </a:solidFill>
                <a:ea typeface="Arial Unicode MS" panose="020B0604020202020204" pitchFamily="34" charset="-128"/>
                <a:cs typeface="Arial Unicode MS" panose="020B0604020202020204" pitchFamily="34" charset="-128"/>
              </a:rPr>
              <a:t> „Request </a:t>
            </a:r>
            <a:r>
              <a:rPr lang="de-DE" sz="1000" i="1" dirty="0" err="1">
                <a:solidFill>
                  <a:srgbClr val="0F8287"/>
                </a:solidFill>
                <a:ea typeface="Arial Unicode MS" panose="020B0604020202020204" pitchFamily="34" charset="-128"/>
                <a:cs typeface="Arial Unicode MS" panose="020B0604020202020204" pitchFamily="34" charset="-128"/>
              </a:rPr>
              <a:t>Owner</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should</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receive</a:t>
            </a:r>
            <a:r>
              <a:rPr lang="de-DE" sz="1000" i="1" dirty="0">
                <a:solidFill>
                  <a:srgbClr val="0F8287"/>
                </a:solidFill>
                <a:ea typeface="Arial Unicode MS" panose="020B0604020202020204" pitchFamily="34" charset="-128"/>
                <a:cs typeface="Arial Unicode MS" panose="020B0604020202020204" pitchFamily="34" charset="-128"/>
              </a:rPr>
              <a:t> an </a:t>
            </a:r>
            <a:r>
              <a:rPr lang="de-DE" sz="1000" i="1" dirty="0" err="1">
                <a:solidFill>
                  <a:srgbClr val="0F8287"/>
                </a:solidFill>
                <a:ea typeface="Arial Unicode MS" panose="020B0604020202020204" pitchFamily="34" charset="-128"/>
                <a:cs typeface="Arial Unicode MS" panose="020B0604020202020204" pitchFamily="34" charset="-128"/>
              </a:rPr>
              <a:t>information</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e-mail</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with</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every</a:t>
            </a:r>
            <a:r>
              <a:rPr lang="de-DE" sz="1000" i="1" dirty="0">
                <a:solidFill>
                  <a:srgbClr val="0F8287"/>
                </a:solidFill>
                <a:ea typeface="Arial Unicode MS" panose="020B0604020202020204" pitchFamily="34" charset="-128"/>
                <a:cs typeface="Arial Unicode MS" panose="020B0604020202020204" pitchFamily="34" charset="-128"/>
              </a:rPr>
              <a:t> vote </a:t>
            </a:r>
            <a:r>
              <a:rPr lang="de-DE" sz="1000" i="1" dirty="0" err="1">
                <a:solidFill>
                  <a:srgbClr val="0F8287"/>
                </a:solidFill>
                <a:ea typeface="Arial Unicode MS" panose="020B0604020202020204" pitchFamily="34" charset="-128"/>
                <a:cs typeface="Arial Unicode MS" panose="020B0604020202020204" pitchFamily="34" charset="-128"/>
              </a:rPr>
              <a:t>by</a:t>
            </a:r>
            <a:r>
              <a:rPr lang="de-DE" sz="1000" i="1" dirty="0">
                <a:solidFill>
                  <a:srgbClr val="0F8287"/>
                </a:solidFill>
                <a:ea typeface="Arial Unicode MS" panose="020B0604020202020204" pitchFamily="34" charset="-128"/>
                <a:cs typeface="Arial Unicode MS" panose="020B0604020202020204" pitchFamily="34" charset="-128"/>
              </a:rPr>
              <a:t> a Committee Member</a:t>
            </a:r>
          </a:p>
        </p:txBody>
      </p:sp>
      <p:cxnSp>
        <p:nvCxnSpPr>
          <p:cNvPr id="8" name="Gerade Verbindung mit Pfeil 7">
            <a:extLst>
              <a:ext uri="{FF2B5EF4-FFF2-40B4-BE49-F238E27FC236}">
                <a16:creationId xmlns:a16="http://schemas.microsoft.com/office/drawing/2014/main" id="{292EBF4A-1060-4A98-8273-95319A410AB4}"/>
              </a:ext>
            </a:extLst>
          </p:cNvPr>
          <p:cNvCxnSpPr>
            <a:cxnSpLocks/>
          </p:cNvCxnSpPr>
          <p:nvPr/>
        </p:nvCxnSpPr>
        <p:spPr>
          <a:xfrm flipH="1" flipV="1">
            <a:off x="2761307" y="1756372"/>
            <a:ext cx="389299" cy="1325754"/>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pic>
        <p:nvPicPr>
          <p:cNvPr id="2" name="Grafik 1">
            <a:extLst>
              <a:ext uri="{FF2B5EF4-FFF2-40B4-BE49-F238E27FC236}">
                <a16:creationId xmlns:a16="http://schemas.microsoft.com/office/drawing/2014/main" id="{9C4072B6-AE36-4A92-9FB1-85510F39043E}"/>
              </a:ext>
            </a:extLst>
          </p:cNvPr>
          <p:cNvPicPr>
            <a:picLocks noChangeAspect="1"/>
          </p:cNvPicPr>
          <p:nvPr/>
        </p:nvPicPr>
        <p:blipFill>
          <a:blip r:embed="rId3"/>
          <a:stretch>
            <a:fillRect/>
          </a:stretch>
        </p:blipFill>
        <p:spPr>
          <a:xfrm>
            <a:off x="552337" y="1535757"/>
            <a:ext cx="2064621" cy="441229"/>
          </a:xfrm>
          <a:prstGeom prst="rect">
            <a:avLst/>
          </a:prstGeom>
        </p:spPr>
      </p:pic>
      <p:sp>
        <p:nvSpPr>
          <p:cNvPr id="11" name="Title">
            <a:extLst>
              <a:ext uri="{FF2B5EF4-FFF2-40B4-BE49-F238E27FC236}">
                <a16:creationId xmlns:a16="http://schemas.microsoft.com/office/drawing/2014/main" id="{F6BAC0D0-D5F5-47FD-BCF6-3EFEE616B7AB}"/>
              </a:ext>
            </a:extLst>
          </p:cNvPr>
          <p:cNvSpPr>
            <a:spLocks noGrp="1"/>
          </p:cNvSpPr>
          <p:nvPr>
            <p:ph type="title"/>
          </p:nvPr>
        </p:nvSpPr>
        <p:spPr>
          <a:xfrm>
            <a:off x="410400" y="478800"/>
            <a:ext cx="10933592" cy="576000"/>
          </a:xfrm>
        </p:spPr>
        <p:txBody>
          <a:bodyPr anchor="t" anchorCtr="0"/>
          <a:lstStyle/>
          <a:p>
            <a:r>
              <a:rPr lang="en-US" sz="2400" dirty="0"/>
              <a:t>Risk Management phase “Initiation of Credit Approval Request“ II</a:t>
            </a:r>
          </a:p>
        </p:txBody>
      </p:sp>
      <p:sp>
        <p:nvSpPr>
          <p:cNvPr id="10" name="Rechteck 9">
            <a:extLst>
              <a:ext uri="{FF2B5EF4-FFF2-40B4-BE49-F238E27FC236}">
                <a16:creationId xmlns:a16="http://schemas.microsoft.com/office/drawing/2014/main" id="{254E7293-C781-4527-BAFE-D1F2AE82540C}"/>
              </a:ext>
            </a:extLst>
          </p:cNvPr>
          <p:cNvSpPr/>
          <p:nvPr/>
        </p:nvSpPr>
        <p:spPr>
          <a:xfrm>
            <a:off x="5930020" y="1756372"/>
            <a:ext cx="1901228" cy="688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en-US" dirty="0"/>
          </a:p>
        </p:txBody>
      </p:sp>
    </p:spTree>
    <p:extLst>
      <p:ext uri="{BB962C8B-B14F-4D97-AF65-F5344CB8AC3E}">
        <p14:creationId xmlns:p14="http://schemas.microsoft.com/office/powerpoint/2010/main" val="24817948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nhaltsplatzhalter 13">
            <a:extLst>
              <a:ext uri="{FF2B5EF4-FFF2-40B4-BE49-F238E27FC236}">
                <a16:creationId xmlns:a16="http://schemas.microsoft.com/office/drawing/2014/main" id="{EFC87CF2-5599-464B-BB2E-75257B3BAEF3}"/>
              </a:ext>
            </a:extLst>
          </p:cNvPr>
          <p:cNvPicPr>
            <a:picLocks noGrp="1" noChangeAspect="1"/>
          </p:cNvPicPr>
          <p:nvPr>
            <p:ph idx="1"/>
          </p:nvPr>
        </p:nvPicPr>
        <p:blipFill>
          <a:blip r:embed="rId2"/>
          <a:stretch>
            <a:fillRect/>
          </a:stretch>
        </p:blipFill>
        <p:spPr>
          <a:xfrm>
            <a:off x="417385" y="825891"/>
            <a:ext cx="7885814" cy="5552352"/>
          </a:xfrm>
          <a:prstGeom prst="rect">
            <a:avLst/>
          </a:prstGeom>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22</a:t>
            </a:fld>
            <a:endParaRPr lang="en-US" dirty="0"/>
          </a:p>
        </p:txBody>
      </p:sp>
      <p:sp>
        <p:nvSpPr>
          <p:cNvPr id="51" name="Geschweifte Klammer links 50">
            <a:extLst>
              <a:ext uri="{FF2B5EF4-FFF2-40B4-BE49-F238E27FC236}">
                <a16:creationId xmlns:a16="http://schemas.microsoft.com/office/drawing/2014/main" id="{5D2C69B4-C03E-44A8-AC4A-F257401D422F}"/>
              </a:ext>
            </a:extLst>
          </p:cNvPr>
          <p:cNvSpPr/>
          <p:nvPr/>
        </p:nvSpPr>
        <p:spPr>
          <a:xfrm rot="10800000">
            <a:off x="8124467" y="1291140"/>
            <a:ext cx="432033" cy="2574689"/>
          </a:xfrm>
          <a:prstGeom prst="leftBrace">
            <a:avLst>
              <a:gd name="adj1" fmla="val 46680"/>
              <a:gd name="adj2" fmla="val 50498"/>
            </a:avLst>
          </a:prstGeom>
          <a:ln w="19050">
            <a:solidFill>
              <a:srgbClr val="00BEDC"/>
            </a:solidFill>
            <a:headEnd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de-DE"/>
          </a:p>
        </p:txBody>
      </p:sp>
      <p:sp>
        <p:nvSpPr>
          <p:cNvPr id="21" name="Textfeld 20">
            <a:extLst>
              <a:ext uri="{FF2B5EF4-FFF2-40B4-BE49-F238E27FC236}">
                <a16:creationId xmlns:a16="http://schemas.microsoft.com/office/drawing/2014/main" id="{314EC5FB-686F-48C5-9E7B-46EB24F94E77}"/>
              </a:ext>
            </a:extLst>
          </p:cNvPr>
          <p:cNvSpPr txBox="1"/>
          <p:nvPr/>
        </p:nvSpPr>
        <p:spPr>
          <a:xfrm>
            <a:off x="1551809" y="2048433"/>
            <a:ext cx="4544191" cy="576000"/>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pPr>
            <a:r>
              <a:rPr lang="de-DE" sz="900" i="1" dirty="0">
                <a:solidFill>
                  <a:schemeClr val="accent3">
                    <a:lumMod val="50000"/>
                  </a:schemeClr>
                </a:solidFill>
                <a:ea typeface="Arial Unicode MS" panose="020B0604020202020204" pitchFamily="34" charset="-128"/>
                <a:cs typeface="Arial Unicode MS" panose="020B0604020202020204" pitchFamily="34" charset="-128"/>
              </a:rPr>
              <a:t>Open </a:t>
            </a:r>
            <a:r>
              <a:rPr lang="en-US" sz="900" b="1" i="1" dirty="0">
                <a:solidFill>
                  <a:schemeClr val="accent3">
                    <a:lumMod val="50000"/>
                  </a:schemeClr>
                </a:solidFill>
                <a:ea typeface="Arial Unicode MS" panose="020B0604020202020204" pitchFamily="34" charset="-128"/>
                <a:cs typeface="Arial Unicode MS" panose="020B0604020202020204" pitchFamily="34" charset="-128"/>
              </a:rPr>
              <a:t>approval document </a:t>
            </a:r>
            <a:r>
              <a:rPr lang="de-DE" sz="900" i="1" dirty="0">
                <a:solidFill>
                  <a:schemeClr val="accent3">
                    <a:lumMod val="50000"/>
                  </a:schemeClr>
                </a:solidFill>
                <a:ea typeface="Arial Unicode MS" panose="020B0604020202020204" pitchFamily="34" charset="-128"/>
                <a:cs typeface="Arial Unicode MS" panose="020B0604020202020204" pitchFamily="34" charset="-128"/>
              </a:rPr>
              <a:t>(e.g. </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Credit</a:t>
            </a:r>
            <a:r>
              <a:rPr lang="de-DE" sz="900" i="1" dirty="0">
                <a:solidFill>
                  <a:schemeClr val="accent3">
                    <a:lumMod val="50000"/>
                  </a:schemeClr>
                </a:solidFill>
                <a:ea typeface="Arial Unicode MS" panose="020B0604020202020204" pitchFamily="34" charset="-128"/>
                <a:cs typeface="Arial Unicode MS" panose="020B0604020202020204" pitchFamily="34" charset="-128"/>
              </a:rPr>
              <a:t> </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Report</a:t>
            </a:r>
            <a:r>
              <a:rPr lang="de-DE" sz="900" i="1" dirty="0">
                <a:solidFill>
                  <a:schemeClr val="accent3">
                    <a:lumMod val="50000"/>
                  </a:schemeClr>
                </a:solidFill>
                <a:ea typeface="Arial Unicode MS" panose="020B0604020202020204" pitchFamily="34" charset="-128"/>
                <a:cs typeface="Arial Unicode MS" panose="020B0604020202020204" pitchFamily="34" charset="-128"/>
              </a:rPr>
              <a:t> PDF) (</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orange document icon with „c“)</a:t>
            </a:r>
          </a:p>
          <a:p>
            <a:pPr marL="85725">
              <a:lnSpc>
                <a:spcPct val="150000"/>
              </a:lnSpc>
              <a:spcBef>
                <a:spcPts val="300"/>
              </a:spcBef>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Open </a:t>
            </a:r>
            <a:r>
              <a:rPr lang="en-US" sz="900" b="1" i="1" dirty="0">
                <a:solidFill>
                  <a:schemeClr val="accent3">
                    <a:lumMod val="50000"/>
                  </a:schemeClr>
                </a:solidFill>
                <a:ea typeface="Arial Unicode MS" panose="020B0604020202020204" pitchFamily="34" charset="-128"/>
                <a:cs typeface="Arial Unicode MS" panose="020B0604020202020204" pitchFamily="34" charset="-128"/>
              </a:rPr>
              <a:t>additional documents </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(e.g. Credit Committee presentation)</a:t>
            </a:r>
          </a:p>
        </p:txBody>
      </p:sp>
      <p:sp>
        <p:nvSpPr>
          <p:cNvPr id="22" name="Textfeld 21">
            <a:extLst>
              <a:ext uri="{FF2B5EF4-FFF2-40B4-BE49-F238E27FC236}">
                <a16:creationId xmlns:a16="http://schemas.microsoft.com/office/drawing/2014/main" id="{8DD501B4-F0C1-4309-9115-6FEC0FF81D13}"/>
              </a:ext>
            </a:extLst>
          </p:cNvPr>
          <p:cNvSpPr txBox="1"/>
          <p:nvPr/>
        </p:nvSpPr>
        <p:spPr>
          <a:xfrm>
            <a:off x="8340483" y="4535286"/>
            <a:ext cx="3375533" cy="1129816"/>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Orange frame around tiles which require action </a:t>
            </a:r>
            <a:r>
              <a:rPr lang="en-US" sz="900" b="1" i="1" dirty="0">
                <a:solidFill>
                  <a:schemeClr val="accent3">
                    <a:lumMod val="50000"/>
                  </a:schemeClr>
                </a:solidFill>
                <a:ea typeface="Arial Unicode MS" panose="020B0604020202020204" pitchFamily="34" charset="-128"/>
                <a:cs typeface="Arial Unicode MS" panose="020B0604020202020204" pitchFamily="34" charset="-128"/>
              </a:rPr>
              <a:t> </a:t>
            </a:r>
          </a:p>
          <a:p>
            <a:pPr marL="314325" indent="-228600">
              <a:lnSpc>
                <a:spcPct val="150000"/>
              </a:lnSpc>
              <a:buFont typeface="+mj-lt"/>
              <a:buAutoNum type="arabicPeriod"/>
            </a:pPr>
            <a:r>
              <a:rPr lang="en-US" sz="900" b="1" i="1" dirty="0">
                <a:solidFill>
                  <a:schemeClr val="accent3">
                    <a:lumMod val="50000"/>
                  </a:schemeClr>
                </a:solidFill>
                <a:ea typeface="Arial Unicode MS" panose="020B0604020202020204" pitchFamily="34" charset="-128"/>
                <a:cs typeface="Arial Unicode MS" panose="020B0604020202020204" pitchFamily="34" charset="-128"/>
              </a:rPr>
              <a:t>Select decision / advice</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 </a:t>
            </a:r>
          </a:p>
          <a:p>
            <a:pPr marL="533400" lvl="1" indent="-146050">
              <a:lnSpc>
                <a:spcPct val="150000"/>
              </a:lnSpc>
              <a:buFont typeface="Arial" panose="020B0604020202020204" pitchFamily="34" charset="0"/>
              <a:buChar char="•"/>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Approved, Approved with Condition or Declined</a:t>
            </a:r>
          </a:p>
          <a:p>
            <a:pPr marL="533400" lvl="1" indent="-146050">
              <a:lnSpc>
                <a:spcPct val="150000"/>
              </a:lnSpc>
              <a:buFont typeface="Arial" panose="020B0604020202020204" pitchFamily="34" charset="0"/>
              <a:buChar char="•"/>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Supported, Supported with Conditions, Not Supported</a:t>
            </a:r>
          </a:p>
          <a:p>
            <a:pPr marL="314325" indent="-228600">
              <a:lnSpc>
                <a:spcPct val="150000"/>
              </a:lnSpc>
              <a:buFont typeface="+mj-lt"/>
              <a:buAutoNum type="arabicPeriod"/>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Click on “</a:t>
            </a:r>
            <a:r>
              <a:rPr lang="en-US" sz="900" b="1" i="1" dirty="0">
                <a:solidFill>
                  <a:schemeClr val="accent3">
                    <a:lumMod val="50000"/>
                  </a:schemeClr>
                </a:solidFill>
                <a:ea typeface="Arial Unicode MS" panose="020B0604020202020204" pitchFamily="34" charset="-128"/>
                <a:cs typeface="Arial Unicode MS" panose="020B0604020202020204" pitchFamily="34" charset="-128"/>
              </a:rPr>
              <a:t>Submit</a:t>
            </a:r>
            <a:r>
              <a:rPr lang="en-US" sz="900" i="1" dirty="0">
                <a:solidFill>
                  <a:schemeClr val="accent3">
                    <a:lumMod val="50000"/>
                  </a:schemeClr>
                </a:solidFill>
                <a:ea typeface="Arial Unicode MS" panose="020B0604020202020204" pitchFamily="34" charset="-128"/>
                <a:cs typeface="Arial Unicode MS" panose="020B0604020202020204" pitchFamily="34" charset="-128"/>
              </a:rPr>
              <a:t>“ to save your decision / advise</a:t>
            </a:r>
          </a:p>
        </p:txBody>
      </p:sp>
      <p:cxnSp>
        <p:nvCxnSpPr>
          <p:cNvPr id="23" name="Gerade Verbindung mit Pfeil 22">
            <a:extLst>
              <a:ext uri="{FF2B5EF4-FFF2-40B4-BE49-F238E27FC236}">
                <a16:creationId xmlns:a16="http://schemas.microsoft.com/office/drawing/2014/main" id="{7D317BAE-876C-445F-8361-85D0716260BB}"/>
              </a:ext>
            </a:extLst>
          </p:cNvPr>
          <p:cNvCxnSpPr>
            <a:cxnSpLocks/>
          </p:cNvCxnSpPr>
          <p:nvPr/>
        </p:nvCxnSpPr>
        <p:spPr>
          <a:xfrm flipH="1">
            <a:off x="7109460" y="4930140"/>
            <a:ext cx="1231023" cy="170054"/>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11" name="Gerade Verbindung mit Pfeil 10">
            <a:extLst>
              <a:ext uri="{FF2B5EF4-FFF2-40B4-BE49-F238E27FC236}">
                <a16:creationId xmlns:a16="http://schemas.microsoft.com/office/drawing/2014/main" id="{3FA86242-1E80-427F-B616-7BB064668E66}"/>
              </a:ext>
            </a:extLst>
          </p:cNvPr>
          <p:cNvCxnSpPr>
            <a:cxnSpLocks/>
          </p:cNvCxnSpPr>
          <p:nvPr/>
        </p:nvCxnSpPr>
        <p:spPr>
          <a:xfrm flipV="1">
            <a:off x="3011589" y="1531884"/>
            <a:ext cx="1789011" cy="624576"/>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16" name="Gerade Verbindung mit Pfeil 15">
            <a:extLst>
              <a:ext uri="{FF2B5EF4-FFF2-40B4-BE49-F238E27FC236}">
                <a16:creationId xmlns:a16="http://schemas.microsoft.com/office/drawing/2014/main" id="{2B3AC6D0-E3C7-4899-A135-4AF514512E5A}"/>
              </a:ext>
            </a:extLst>
          </p:cNvPr>
          <p:cNvCxnSpPr>
            <a:cxnSpLocks/>
          </p:cNvCxnSpPr>
          <p:nvPr/>
        </p:nvCxnSpPr>
        <p:spPr>
          <a:xfrm flipV="1">
            <a:off x="3147060" y="1531884"/>
            <a:ext cx="1897380" cy="899450"/>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24" name="Textfeld 23">
            <a:extLst>
              <a:ext uri="{FF2B5EF4-FFF2-40B4-BE49-F238E27FC236}">
                <a16:creationId xmlns:a16="http://schemas.microsoft.com/office/drawing/2014/main" id="{41402537-C525-4D21-9094-1D31D6D3A812}"/>
              </a:ext>
            </a:extLst>
          </p:cNvPr>
          <p:cNvSpPr txBox="1"/>
          <p:nvPr/>
        </p:nvSpPr>
        <p:spPr>
          <a:xfrm>
            <a:off x="8691971" y="1966899"/>
            <a:ext cx="2433229" cy="1192569"/>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All decisions / advises of authorities and Credit Committee meeting minutes</a:t>
            </a:r>
          </a:p>
          <a:p>
            <a:pPr marL="447675" indent="-171450">
              <a:lnSpc>
                <a:spcPct val="150000"/>
              </a:lnSpc>
              <a:buFont typeface="Arial" panose="020B0604020202020204" pitchFamily="34" charset="0"/>
              <a:buChar char="•"/>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Approved / Supported</a:t>
            </a:r>
          </a:p>
          <a:p>
            <a:pPr marL="447675" indent="-171450">
              <a:lnSpc>
                <a:spcPct val="150000"/>
              </a:lnSpc>
              <a:buFont typeface="Arial" panose="020B0604020202020204" pitchFamily="34" charset="0"/>
              <a:buChar char="•"/>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Approved / Supported with Conditions</a:t>
            </a:r>
          </a:p>
          <a:p>
            <a:pPr marL="447675" indent="-171450">
              <a:lnSpc>
                <a:spcPct val="150000"/>
              </a:lnSpc>
              <a:buFont typeface="Arial" panose="020B0604020202020204" pitchFamily="34" charset="0"/>
              <a:buChar char="•"/>
            </a:pPr>
            <a:r>
              <a:rPr lang="en-US" sz="900" i="1" dirty="0">
                <a:solidFill>
                  <a:schemeClr val="accent3">
                    <a:lumMod val="50000"/>
                  </a:schemeClr>
                </a:solidFill>
                <a:ea typeface="Arial Unicode MS" panose="020B0604020202020204" pitchFamily="34" charset="-128"/>
                <a:cs typeface="Arial Unicode MS" panose="020B0604020202020204" pitchFamily="34" charset="-128"/>
              </a:rPr>
              <a:t>Declined / Not Supported</a:t>
            </a:r>
          </a:p>
        </p:txBody>
      </p:sp>
      <p:pic>
        <p:nvPicPr>
          <p:cNvPr id="25" name="Grafik 24">
            <a:extLst>
              <a:ext uri="{FF2B5EF4-FFF2-40B4-BE49-F238E27FC236}">
                <a16:creationId xmlns:a16="http://schemas.microsoft.com/office/drawing/2014/main" id="{193CA503-6336-4617-A2ED-60CB4C6A40F4}"/>
              </a:ext>
            </a:extLst>
          </p:cNvPr>
          <p:cNvPicPr>
            <a:picLocks noChangeAspect="1"/>
          </p:cNvPicPr>
          <p:nvPr/>
        </p:nvPicPr>
        <p:blipFill>
          <a:blip r:embed="rId3"/>
          <a:stretch>
            <a:fillRect/>
          </a:stretch>
        </p:blipFill>
        <p:spPr>
          <a:xfrm>
            <a:off x="8767495" y="2497454"/>
            <a:ext cx="135160" cy="135160"/>
          </a:xfrm>
          <a:prstGeom prst="rect">
            <a:avLst/>
          </a:prstGeom>
        </p:spPr>
      </p:pic>
      <p:pic>
        <p:nvPicPr>
          <p:cNvPr id="26" name="Grafik 25">
            <a:extLst>
              <a:ext uri="{FF2B5EF4-FFF2-40B4-BE49-F238E27FC236}">
                <a16:creationId xmlns:a16="http://schemas.microsoft.com/office/drawing/2014/main" id="{FD8DFBB1-255E-4915-971A-457859F3E493}"/>
              </a:ext>
            </a:extLst>
          </p:cNvPr>
          <p:cNvPicPr>
            <a:picLocks noChangeAspect="1"/>
          </p:cNvPicPr>
          <p:nvPr/>
        </p:nvPicPr>
        <p:blipFill>
          <a:blip r:embed="rId4"/>
          <a:stretch>
            <a:fillRect/>
          </a:stretch>
        </p:blipFill>
        <p:spPr>
          <a:xfrm>
            <a:off x="8772397" y="2909533"/>
            <a:ext cx="135160" cy="135160"/>
          </a:xfrm>
          <a:prstGeom prst="rect">
            <a:avLst/>
          </a:prstGeom>
        </p:spPr>
      </p:pic>
      <p:pic>
        <p:nvPicPr>
          <p:cNvPr id="27" name="Grafik 26">
            <a:extLst>
              <a:ext uri="{FF2B5EF4-FFF2-40B4-BE49-F238E27FC236}">
                <a16:creationId xmlns:a16="http://schemas.microsoft.com/office/drawing/2014/main" id="{AEC9586D-CA97-4423-A00D-37C2A81B3345}"/>
              </a:ext>
            </a:extLst>
          </p:cNvPr>
          <p:cNvPicPr>
            <a:picLocks noChangeAspect="1"/>
          </p:cNvPicPr>
          <p:nvPr/>
        </p:nvPicPr>
        <p:blipFill>
          <a:blip r:embed="rId5"/>
          <a:stretch>
            <a:fillRect/>
          </a:stretch>
        </p:blipFill>
        <p:spPr>
          <a:xfrm>
            <a:off x="8767495" y="2702300"/>
            <a:ext cx="135160" cy="135160"/>
          </a:xfrm>
          <a:prstGeom prst="rect">
            <a:avLst/>
          </a:prstGeom>
        </p:spPr>
      </p:pic>
      <p:pic>
        <p:nvPicPr>
          <p:cNvPr id="6" name="Grafik 5">
            <a:extLst>
              <a:ext uri="{FF2B5EF4-FFF2-40B4-BE49-F238E27FC236}">
                <a16:creationId xmlns:a16="http://schemas.microsoft.com/office/drawing/2014/main" id="{8C02C145-0765-4D6C-B38D-AD51EDBA12F5}"/>
              </a:ext>
            </a:extLst>
          </p:cNvPr>
          <p:cNvPicPr>
            <a:picLocks noChangeAspect="1"/>
          </p:cNvPicPr>
          <p:nvPr/>
        </p:nvPicPr>
        <p:blipFill>
          <a:blip r:embed="rId6"/>
          <a:stretch>
            <a:fillRect/>
          </a:stretch>
        </p:blipFill>
        <p:spPr>
          <a:xfrm>
            <a:off x="8919718" y="2909533"/>
            <a:ext cx="135160" cy="135160"/>
          </a:xfrm>
          <a:prstGeom prst="rect">
            <a:avLst/>
          </a:prstGeom>
        </p:spPr>
      </p:pic>
      <p:pic>
        <p:nvPicPr>
          <p:cNvPr id="7" name="Grafik 6">
            <a:extLst>
              <a:ext uri="{FF2B5EF4-FFF2-40B4-BE49-F238E27FC236}">
                <a16:creationId xmlns:a16="http://schemas.microsoft.com/office/drawing/2014/main" id="{A454DB3B-422E-4477-85D3-645FBDDB52E6}"/>
              </a:ext>
            </a:extLst>
          </p:cNvPr>
          <p:cNvPicPr>
            <a:picLocks noChangeAspect="1"/>
          </p:cNvPicPr>
          <p:nvPr/>
        </p:nvPicPr>
        <p:blipFill>
          <a:blip r:embed="rId7"/>
          <a:stretch>
            <a:fillRect/>
          </a:stretch>
        </p:blipFill>
        <p:spPr>
          <a:xfrm>
            <a:off x="8919718" y="2702300"/>
            <a:ext cx="135160" cy="135160"/>
          </a:xfrm>
          <a:prstGeom prst="rect">
            <a:avLst/>
          </a:prstGeom>
        </p:spPr>
      </p:pic>
      <p:pic>
        <p:nvPicPr>
          <p:cNvPr id="8" name="Grafik 7">
            <a:extLst>
              <a:ext uri="{FF2B5EF4-FFF2-40B4-BE49-F238E27FC236}">
                <a16:creationId xmlns:a16="http://schemas.microsoft.com/office/drawing/2014/main" id="{1F930D82-0BE5-469F-8C6B-34FD429B0699}"/>
              </a:ext>
            </a:extLst>
          </p:cNvPr>
          <p:cNvPicPr>
            <a:picLocks noChangeAspect="1"/>
          </p:cNvPicPr>
          <p:nvPr/>
        </p:nvPicPr>
        <p:blipFill>
          <a:blip r:embed="rId8"/>
          <a:stretch>
            <a:fillRect/>
          </a:stretch>
        </p:blipFill>
        <p:spPr>
          <a:xfrm>
            <a:off x="8919718" y="2496261"/>
            <a:ext cx="135160" cy="135160"/>
          </a:xfrm>
          <a:prstGeom prst="rect">
            <a:avLst/>
          </a:prstGeom>
        </p:spPr>
      </p:pic>
      <p:cxnSp>
        <p:nvCxnSpPr>
          <p:cNvPr id="45" name="Gerade Verbindung mit Pfeil 44">
            <a:extLst>
              <a:ext uri="{FF2B5EF4-FFF2-40B4-BE49-F238E27FC236}">
                <a16:creationId xmlns:a16="http://schemas.microsoft.com/office/drawing/2014/main" id="{6E60CA74-029D-4F5E-AD47-772F631CEF56}"/>
              </a:ext>
            </a:extLst>
          </p:cNvPr>
          <p:cNvCxnSpPr>
            <a:cxnSpLocks/>
          </p:cNvCxnSpPr>
          <p:nvPr/>
        </p:nvCxnSpPr>
        <p:spPr>
          <a:xfrm flipH="1">
            <a:off x="5890260" y="5535443"/>
            <a:ext cx="2450224" cy="327086"/>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28" name="Title">
            <a:extLst>
              <a:ext uri="{FF2B5EF4-FFF2-40B4-BE49-F238E27FC236}">
                <a16:creationId xmlns:a16="http://schemas.microsoft.com/office/drawing/2014/main" id="{EF58B4BB-0DF9-4CA9-A396-A63431B4F237}"/>
              </a:ext>
            </a:extLst>
          </p:cNvPr>
          <p:cNvSpPr>
            <a:spLocks noGrp="1"/>
          </p:cNvSpPr>
          <p:nvPr>
            <p:ph type="title"/>
          </p:nvPr>
        </p:nvSpPr>
        <p:spPr>
          <a:xfrm>
            <a:off x="410400" y="478800"/>
            <a:ext cx="10933592" cy="576000"/>
          </a:xfrm>
        </p:spPr>
        <p:txBody>
          <a:bodyPr anchor="t" anchorCtr="0"/>
          <a:lstStyle/>
          <a:p>
            <a:r>
              <a:rPr lang="en-US" sz="2400" dirty="0"/>
              <a:t>Decision / Support by Legal Entity Management / BU Management</a:t>
            </a:r>
          </a:p>
        </p:txBody>
      </p:sp>
    </p:spTree>
    <p:extLst>
      <p:ext uri="{BB962C8B-B14F-4D97-AF65-F5344CB8AC3E}">
        <p14:creationId xmlns:p14="http://schemas.microsoft.com/office/powerpoint/2010/main" val="31520130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a:extLst>
              <a:ext uri="{FF2B5EF4-FFF2-40B4-BE49-F238E27FC236}">
                <a16:creationId xmlns:a16="http://schemas.microsoft.com/office/drawing/2014/main" id="{EF7BA6B8-2D49-49EE-AA38-401584ACB3E0}"/>
              </a:ext>
            </a:extLst>
          </p:cNvPr>
          <p:cNvSpPr>
            <a:spLocks noGrp="1"/>
          </p:cNvSpPr>
          <p:nvPr>
            <p:ph type="title"/>
          </p:nvPr>
        </p:nvSpPr>
        <p:spPr/>
        <p:txBody>
          <a:bodyPr/>
          <a:lstStyle/>
          <a:p>
            <a:r>
              <a:rPr lang="en-US" dirty="0"/>
              <a:t>Contact</a:t>
            </a:r>
          </a:p>
        </p:txBody>
      </p:sp>
      <p:sp>
        <p:nvSpPr>
          <p:cNvPr id="3" name="Subtitle">
            <a:extLst>
              <a:ext uri="{FF2B5EF4-FFF2-40B4-BE49-F238E27FC236}">
                <a16:creationId xmlns:a16="http://schemas.microsoft.com/office/drawing/2014/main" id="{A8C0B1B3-7902-4A0F-A274-1F5878B8197A}"/>
              </a:ext>
            </a:extLst>
          </p:cNvPr>
          <p:cNvSpPr>
            <a:spLocks noGrp="1"/>
          </p:cNvSpPr>
          <p:nvPr>
            <p:ph type="subTitle" idx="1"/>
          </p:nvPr>
        </p:nvSpPr>
        <p:spPr>
          <a:xfrm>
            <a:off x="1058400" y="2397324"/>
            <a:ext cx="4913522" cy="3409751"/>
          </a:xfrm>
        </p:spPr>
        <p:txBody>
          <a:bodyPr/>
          <a:lstStyle/>
          <a:p>
            <a:r>
              <a:rPr lang="en-US" dirty="0"/>
              <a:t>Published by Siemens Bank GmbH – Risk Processes &amp; Tools</a:t>
            </a:r>
          </a:p>
          <a:p>
            <a:endParaRPr lang="en-US" dirty="0"/>
          </a:p>
          <a:p>
            <a:pPr lvl="1"/>
            <a:r>
              <a:rPr lang="en-US" dirty="0"/>
              <a:t>Steffen Franke</a:t>
            </a:r>
          </a:p>
          <a:p>
            <a:r>
              <a:rPr lang="en-US" dirty="0"/>
              <a:t>SFS PS-EA CRO RP</a:t>
            </a:r>
          </a:p>
          <a:p>
            <a:r>
              <a:rPr lang="en-US" dirty="0"/>
              <a:t>Mobile +49 173 31 97 41 3</a:t>
            </a:r>
          </a:p>
          <a:p>
            <a:pPr lvl="1"/>
            <a:r>
              <a:rPr lang="en-US" b="0" dirty="0"/>
              <a:t>E-mail </a:t>
            </a:r>
            <a:r>
              <a:rPr lang="en-US" b="0" dirty="0">
                <a:hlinkClick r:id="rId2"/>
              </a:rPr>
              <a:t>steffen.franke@siemens.com</a:t>
            </a:r>
            <a:endParaRPr lang="en-US" b="0" dirty="0"/>
          </a:p>
          <a:p>
            <a:pPr lvl="1"/>
            <a:endParaRPr lang="en-US" dirty="0"/>
          </a:p>
          <a:p>
            <a:pPr lvl="1"/>
            <a:r>
              <a:rPr lang="en-US" dirty="0"/>
              <a:t>Raika Schneider</a:t>
            </a:r>
          </a:p>
          <a:p>
            <a:r>
              <a:rPr lang="en-US" dirty="0"/>
              <a:t>SFS PS-EA CRO RP</a:t>
            </a:r>
          </a:p>
          <a:p>
            <a:r>
              <a:rPr lang="en-US" dirty="0"/>
              <a:t>Mobile +49 172 32 72 32 5</a:t>
            </a:r>
          </a:p>
          <a:p>
            <a:pPr lvl="1"/>
            <a:r>
              <a:rPr lang="en-US" b="0" dirty="0"/>
              <a:t>E-mail </a:t>
            </a:r>
            <a:r>
              <a:rPr lang="en-US" b="0" dirty="0">
                <a:hlinkClick r:id="rId3"/>
              </a:rPr>
              <a:t>raika.schneider@siemens.com</a:t>
            </a:r>
            <a:endParaRPr lang="en-US" b="0" dirty="0"/>
          </a:p>
          <a:p>
            <a:pPr lvl="1"/>
            <a:endParaRPr lang="en-US" dirty="0"/>
          </a:p>
        </p:txBody>
      </p:sp>
      <p:sp>
        <p:nvSpPr>
          <p:cNvPr id="2" name="Footer Placeholder">
            <a:extLst>
              <a:ext uri="{FF2B5EF4-FFF2-40B4-BE49-F238E27FC236}">
                <a16:creationId xmlns:a16="http://schemas.microsoft.com/office/drawing/2014/main" id="{7D86EBFB-CE6A-4758-896A-AAD8E1D08CC8}"/>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DEC03887-CC62-463B-9CCE-729F072DFB79}"/>
              </a:ext>
            </a:extLst>
          </p:cNvPr>
          <p:cNvSpPr>
            <a:spLocks noGrp="1"/>
          </p:cNvSpPr>
          <p:nvPr>
            <p:ph type="sldNum" sz="quarter" idx="11"/>
          </p:nvPr>
        </p:nvSpPr>
        <p:spPr/>
        <p:txBody>
          <a:bodyPr/>
          <a:lstStyle/>
          <a:p>
            <a:r>
              <a:rPr lang="en-US"/>
              <a:t>Page </a:t>
            </a:r>
            <a:fld id="{15EBE321-CBB1-4E91-BD14-37C8D44326FB}" type="slidenum">
              <a:rPr lang="en-US" smtClean="0"/>
              <a:pPr/>
              <a:t>23</a:t>
            </a:fld>
            <a:endParaRPr lang="en-US" dirty="0"/>
          </a:p>
        </p:txBody>
      </p:sp>
      <p:sp>
        <p:nvSpPr>
          <p:cNvPr id="6" name="Subtitle">
            <a:extLst>
              <a:ext uri="{FF2B5EF4-FFF2-40B4-BE49-F238E27FC236}">
                <a16:creationId xmlns:a16="http://schemas.microsoft.com/office/drawing/2014/main" id="{8B01249F-AEF8-48EF-88B4-226E319C45A5}"/>
              </a:ext>
            </a:extLst>
          </p:cNvPr>
          <p:cNvSpPr txBox="1">
            <a:spLocks/>
          </p:cNvSpPr>
          <p:nvPr/>
        </p:nvSpPr>
        <p:spPr>
          <a:xfrm>
            <a:off x="7094016" y="2405415"/>
            <a:ext cx="4913522" cy="3409751"/>
          </a:xfrm>
          <a:prstGeom prst="rect">
            <a:avLst/>
          </a:prstGeom>
        </p:spPr>
        <p:txBody>
          <a:bodyPr vert="horz" lIns="0" tIns="108000" rIns="0" bIns="0" rtlCol="0">
            <a:noAutofit/>
          </a:bodyPr>
          <a:lstStyle>
            <a:lvl1pPr marL="0" indent="0" algn="l" defTabSz="914400" rtl="0" eaLnBrk="1" latinLnBrk="0" hangingPunct="1">
              <a:lnSpc>
                <a:spcPct val="110000"/>
              </a:lnSpc>
              <a:spcBef>
                <a:spcPts val="0"/>
              </a:spcBef>
              <a:spcAft>
                <a:spcPts val="0"/>
              </a:spcAft>
              <a:buFont typeface="Arial" panose="020B0604020202020204" pitchFamily="34" charset="0"/>
              <a:buNone/>
              <a:defRPr sz="1400" kern="1200">
                <a:solidFill>
                  <a:schemeClr val="tx1"/>
                </a:solidFill>
                <a:latin typeface="+mn-lt"/>
                <a:ea typeface="+mn-ea"/>
                <a:cs typeface="+mn-cs"/>
              </a:defRPr>
            </a:lvl1pPr>
            <a:lvl2pPr marL="0" indent="0" algn="l" defTabSz="914400" rtl="0" eaLnBrk="1" latinLnBrk="0" hangingPunct="1">
              <a:lnSpc>
                <a:spcPct val="110000"/>
              </a:lnSpc>
              <a:spcBef>
                <a:spcPts val="600"/>
              </a:spcBef>
              <a:spcAft>
                <a:spcPts val="0"/>
              </a:spcAft>
              <a:buClr>
                <a:schemeClr val="accent1"/>
              </a:buClr>
              <a:buFont typeface="Arial" panose="020B0604020202020204" pitchFamily="34" charset="0"/>
              <a:buNone/>
              <a:defRPr sz="1400" b="1" kern="1200">
                <a:solidFill>
                  <a:schemeClr val="tx1"/>
                </a:solidFill>
                <a:latin typeface="+mn-lt"/>
                <a:ea typeface="+mn-ea"/>
                <a:cs typeface="+mn-cs"/>
              </a:defRPr>
            </a:lvl2pPr>
            <a:lvl3pPr marL="180000" indent="-180000" algn="l" defTabSz="914400" rtl="0" eaLnBrk="1" latinLnBrk="0" hangingPunct="1">
              <a:lnSpc>
                <a:spcPct val="110000"/>
              </a:lnSpc>
              <a:spcBef>
                <a:spcPts val="0"/>
              </a:spcBef>
              <a:spcAft>
                <a:spcPts val="0"/>
              </a:spcAft>
              <a:buClr>
                <a:schemeClr val="accent1"/>
              </a:buClr>
              <a:buFont typeface="Arial" panose="020B0604020202020204" pitchFamily="34" charset="0"/>
              <a:buChar char="•"/>
              <a:defRPr sz="1400" b="0" kern="1200">
                <a:solidFill>
                  <a:schemeClr val="tx1"/>
                </a:solidFill>
                <a:latin typeface="+mn-lt"/>
                <a:ea typeface="+mn-ea"/>
                <a:cs typeface="+mn-cs"/>
              </a:defRPr>
            </a:lvl3pPr>
            <a:lvl4pPr marL="360000" indent="-180000" algn="l" defTabSz="914400" rtl="0" eaLnBrk="1" latinLnBrk="0" hangingPunct="1">
              <a:lnSpc>
                <a:spcPct val="110000"/>
              </a:lnSpc>
              <a:spcBef>
                <a:spcPts val="0"/>
              </a:spcBef>
              <a:spcAft>
                <a:spcPts val="0"/>
              </a:spcAft>
              <a:buClr>
                <a:schemeClr val="accent1"/>
              </a:buClr>
              <a:buFont typeface="Arial" panose="020B0604020202020204" pitchFamily="34" charset="0"/>
              <a:buChar char="•"/>
              <a:defRPr sz="1400" kern="1200">
                <a:solidFill>
                  <a:schemeClr val="tx1"/>
                </a:solidFill>
                <a:latin typeface="+mn-lt"/>
                <a:ea typeface="+mn-ea"/>
                <a:cs typeface="+mn-cs"/>
              </a:defRPr>
            </a:lvl4pPr>
            <a:lvl5pPr marL="360000" indent="-180000" algn="l" defTabSz="914400" rtl="0" eaLnBrk="1" latinLnBrk="0" hangingPunct="1">
              <a:lnSpc>
                <a:spcPct val="110000"/>
              </a:lnSpc>
              <a:spcBef>
                <a:spcPts val="0"/>
              </a:spcBef>
              <a:spcAft>
                <a:spcPts val="0"/>
              </a:spcAft>
              <a:buClr>
                <a:schemeClr val="accent1"/>
              </a:buClr>
              <a:buFont typeface="Arial" panose="020B0604020202020204" pitchFamily="34" charset="0"/>
              <a:buChar char="•"/>
              <a:defRPr sz="1400" b="1" kern="1200">
                <a:solidFill>
                  <a:schemeClr val="tx1"/>
                </a:solidFill>
                <a:latin typeface="+mn-lt"/>
                <a:ea typeface="+mn-ea"/>
                <a:cs typeface="+mn-cs"/>
              </a:defRPr>
            </a:lvl5pPr>
            <a:lvl6pPr marL="540000" indent="-180000" algn="l" defTabSz="914400" rtl="0" eaLnBrk="1" latinLnBrk="0" hangingPunct="1">
              <a:lnSpc>
                <a:spcPct val="110000"/>
              </a:lnSpc>
              <a:spcBef>
                <a:spcPts val="0"/>
              </a:spcBef>
              <a:spcAft>
                <a:spcPts val="0"/>
              </a:spcAft>
              <a:buClr>
                <a:schemeClr val="accent1"/>
              </a:buClr>
              <a:buFont typeface="Arial" panose="020B0604020202020204" pitchFamily="34" charset="0"/>
              <a:buChar char="•"/>
              <a:defRPr sz="1400" kern="1200">
                <a:solidFill>
                  <a:schemeClr val="tx1"/>
                </a:solidFill>
                <a:latin typeface="+mn-lt"/>
                <a:ea typeface="+mn-ea"/>
                <a:cs typeface="+mn-cs"/>
              </a:defRPr>
            </a:lvl6pPr>
            <a:lvl7pPr marL="540000" indent="-180000" algn="l" defTabSz="914400" rtl="0" eaLnBrk="1" latinLnBrk="0" hangingPunct="1">
              <a:lnSpc>
                <a:spcPct val="110000"/>
              </a:lnSpc>
              <a:spcBef>
                <a:spcPts val="0"/>
              </a:spcBef>
              <a:spcAft>
                <a:spcPts val="0"/>
              </a:spcAft>
              <a:buClr>
                <a:schemeClr val="accent1"/>
              </a:buClr>
              <a:buFont typeface="Arial" panose="020B0604020202020204" pitchFamily="34" charset="0"/>
              <a:buChar char="•"/>
              <a:defRPr sz="1400" b="1" kern="1200">
                <a:solidFill>
                  <a:schemeClr val="tx1"/>
                </a:solidFill>
                <a:latin typeface="+mn-lt"/>
                <a:ea typeface="+mn-ea"/>
                <a:cs typeface="+mn-cs"/>
              </a:defRPr>
            </a:lvl7pPr>
            <a:lvl8pPr marL="720000" indent="-180000" algn="l" defTabSz="914400" rtl="0" eaLnBrk="1" latinLnBrk="0" hangingPunct="1">
              <a:lnSpc>
                <a:spcPct val="110000"/>
              </a:lnSpc>
              <a:spcBef>
                <a:spcPts val="0"/>
              </a:spcBef>
              <a:spcAft>
                <a:spcPts val="0"/>
              </a:spcAft>
              <a:buClr>
                <a:schemeClr val="accent1"/>
              </a:buClr>
              <a:buFont typeface="Arial" panose="020B0604020202020204" pitchFamily="34" charset="0"/>
              <a:buChar char="•"/>
              <a:defRPr sz="1400" kern="1200">
                <a:solidFill>
                  <a:schemeClr val="tx1"/>
                </a:solidFill>
                <a:latin typeface="+mn-lt"/>
                <a:ea typeface="+mn-ea"/>
                <a:cs typeface="+mn-cs"/>
              </a:defRPr>
            </a:lvl8pPr>
            <a:lvl9pPr marL="720000" indent="-180000" algn="l" defTabSz="914400" rtl="0" eaLnBrk="1" latinLnBrk="0" hangingPunct="1">
              <a:lnSpc>
                <a:spcPct val="110000"/>
              </a:lnSpc>
              <a:spcBef>
                <a:spcPts val="0"/>
              </a:spcBef>
              <a:spcAft>
                <a:spcPts val="0"/>
              </a:spcAft>
              <a:buClr>
                <a:schemeClr val="accent1"/>
              </a:buClr>
              <a:buFont typeface="Arial" panose="020B0604020202020204" pitchFamily="34" charset="0"/>
              <a:buChar char="•"/>
              <a:defRPr sz="1400" b="1" kern="1200">
                <a:solidFill>
                  <a:schemeClr val="tx1"/>
                </a:solidFill>
                <a:latin typeface="+mn-lt"/>
                <a:ea typeface="+mn-ea"/>
                <a:cs typeface="+mn-cs"/>
              </a:defRPr>
            </a:lvl9pPr>
          </a:lstStyle>
          <a:p>
            <a:r>
              <a:rPr lang="en-US" dirty="0"/>
              <a:t>Contacts for US workflow  – Risk Processes &amp; Tools</a:t>
            </a:r>
          </a:p>
          <a:p>
            <a:endParaRPr lang="en-US" dirty="0"/>
          </a:p>
          <a:p>
            <a:pPr lvl="1"/>
            <a:r>
              <a:rPr lang="en-US" dirty="0"/>
              <a:t>Joseph Alvarez</a:t>
            </a:r>
          </a:p>
          <a:p>
            <a:r>
              <a:rPr lang="en-US" dirty="0"/>
              <a:t>SFS PS-AM CRO RP</a:t>
            </a:r>
          </a:p>
          <a:p>
            <a:r>
              <a:rPr lang="en-US" dirty="0"/>
              <a:t>Mobile +1 (732) 98 38 406</a:t>
            </a:r>
          </a:p>
          <a:p>
            <a:pPr lvl="1"/>
            <a:r>
              <a:rPr lang="en-US" b="0" dirty="0"/>
              <a:t>E-mail </a:t>
            </a:r>
            <a:r>
              <a:rPr lang="en-US" b="0" dirty="0">
                <a:hlinkClick r:id="rId4"/>
              </a:rPr>
              <a:t>joseph.alvarez@siemens.com</a:t>
            </a:r>
            <a:endParaRPr lang="en-US" b="0" dirty="0"/>
          </a:p>
          <a:p>
            <a:pPr lvl="1"/>
            <a:endParaRPr lang="en-US" dirty="0"/>
          </a:p>
          <a:p>
            <a:pPr lvl="1"/>
            <a:r>
              <a:rPr lang="en-US" dirty="0"/>
              <a:t>Cinthya Medina</a:t>
            </a:r>
          </a:p>
          <a:p>
            <a:r>
              <a:rPr lang="en-US" dirty="0"/>
              <a:t>SFS PS-AM CRO RP</a:t>
            </a:r>
          </a:p>
          <a:p>
            <a:r>
              <a:rPr lang="en-US" dirty="0"/>
              <a:t> </a:t>
            </a:r>
          </a:p>
          <a:p>
            <a:pPr lvl="1"/>
            <a:r>
              <a:rPr lang="en-US" b="0" dirty="0"/>
              <a:t>E-mail </a:t>
            </a:r>
            <a:r>
              <a:rPr lang="en-US" b="0" dirty="0">
                <a:hlinkClick r:id="rId5"/>
              </a:rPr>
              <a:t>cinthya.medina@siemens.com</a:t>
            </a:r>
            <a:endParaRPr lang="en-US" b="0" dirty="0"/>
          </a:p>
          <a:p>
            <a:pPr lvl="1"/>
            <a:endParaRPr lang="en-US" dirty="0"/>
          </a:p>
        </p:txBody>
      </p:sp>
    </p:spTree>
    <p:extLst>
      <p:ext uri="{BB962C8B-B14F-4D97-AF65-F5344CB8AC3E}">
        <p14:creationId xmlns:p14="http://schemas.microsoft.com/office/powerpoint/2010/main" val="36919866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Quote">
            <a:extLst>
              <a:ext uri="{FF2B5EF4-FFF2-40B4-BE49-F238E27FC236}">
                <a16:creationId xmlns:a16="http://schemas.microsoft.com/office/drawing/2014/main" id="{B8D6E0CB-AC31-42F6-A8FF-BB5A2250875C}"/>
              </a:ext>
            </a:extLst>
          </p:cNvPr>
          <p:cNvSpPr>
            <a:spLocks noGrp="1"/>
          </p:cNvSpPr>
          <p:nvPr>
            <p:ph type="body" sz="quarter" idx="12"/>
          </p:nvPr>
        </p:nvSpPr>
        <p:spPr>
          <a:xfrm>
            <a:off x="1022400" y="1702799"/>
            <a:ext cx="9126535" cy="4104000"/>
          </a:xfrm>
        </p:spPr>
        <p:txBody>
          <a:bodyPr/>
          <a:lstStyle/>
          <a:p>
            <a:r>
              <a:rPr lang="en-US" sz="3200" dirty="0"/>
              <a:t>Replace the manual process of collecting</a:t>
            </a:r>
          </a:p>
          <a:p>
            <a:r>
              <a:rPr lang="en-US" sz="3200" dirty="0">
                <a:solidFill>
                  <a:schemeClr val="accent2"/>
                </a:solidFill>
              </a:rPr>
              <a:t>internal credit approvals</a:t>
            </a:r>
            <a:r>
              <a:rPr lang="en-US" sz="3200" dirty="0"/>
              <a:t>, required signatures</a:t>
            </a:r>
          </a:p>
          <a:p>
            <a:r>
              <a:rPr lang="en-US" sz="3200" dirty="0"/>
              <a:t>and e-mails from travelling (senior) management</a:t>
            </a:r>
          </a:p>
          <a:p>
            <a:r>
              <a:rPr lang="en-US" sz="3200" dirty="0"/>
              <a:t>located all over the world by an automated,</a:t>
            </a:r>
          </a:p>
          <a:p>
            <a:r>
              <a:rPr lang="en-US" sz="3200" dirty="0"/>
              <a:t>mobile friendly workflow solution.</a:t>
            </a:r>
          </a:p>
          <a:p>
            <a:endParaRPr lang="en-US" sz="3200" dirty="0"/>
          </a:p>
          <a:p>
            <a:pPr algn="r"/>
            <a:r>
              <a:rPr lang="en-US" sz="3200" dirty="0">
                <a:solidFill>
                  <a:schemeClr val="accent2"/>
                </a:solidFill>
              </a:rPr>
              <a:t>C-STAR vision statement</a:t>
            </a:r>
            <a:endParaRPr lang="en-US" sz="3200" dirty="0"/>
          </a:p>
        </p:txBody>
      </p:sp>
      <p:sp>
        <p:nvSpPr>
          <p:cNvPr id="2" name="Footer Placeholder">
            <a:extLst>
              <a:ext uri="{FF2B5EF4-FFF2-40B4-BE49-F238E27FC236}">
                <a16:creationId xmlns:a16="http://schemas.microsoft.com/office/drawing/2014/main" id="{616D1BF9-6593-4DBF-8127-479EEA7D0FCA}"/>
              </a:ext>
            </a:extLst>
          </p:cNvPr>
          <p:cNvSpPr>
            <a:spLocks noGrp="1"/>
          </p:cNvSpPr>
          <p:nvPr>
            <p:ph type="ftr" sz="quarter" idx="13"/>
          </p:nvPr>
        </p:nvSpPr>
        <p:spPr/>
        <p:txBody>
          <a:bodyPr/>
          <a:lstStyle/>
          <a:p>
            <a:r>
              <a:rPr lang="en-US" dirty="0"/>
              <a:t>Restricted | © Siemens 2021 | Steffen Franke, Raika Schneider | SFS PS-EA CRO RP | 2021-02-01</a:t>
            </a:r>
          </a:p>
        </p:txBody>
      </p:sp>
      <p:sp>
        <p:nvSpPr>
          <p:cNvPr id="3" name="Slide Number Placeholder">
            <a:extLst>
              <a:ext uri="{FF2B5EF4-FFF2-40B4-BE49-F238E27FC236}">
                <a16:creationId xmlns:a16="http://schemas.microsoft.com/office/drawing/2014/main" id="{DDFB360E-D00D-49CA-8262-5D33B9B1BEE1}"/>
              </a:ext>
            </a:extLst>
          </p:cNvPr>
          <p:cNvSpPr>
            <a:spLocks noGrp="1"/>
          </p:cNvSpPr>
          <p:nvPr>
            <p:ph type="sldNum" sz="quarter" idx="14"/>
          </p:nvPr>
        </p:nvSpPr>
        <p:spPr/>
        <p:txBody>
          <a:bodyPr/>
          <a:lstStyle/>
          <a:p>
            <a:r>
              <a:rPr lang="en-US" dirty="0"/>
              <a:t>Page </a:t>
            </a:r>
            <a:fld id="{15EBE321-CBB1-4E91-BD14-37C8D44326FB}" type="slidenum">
              <a:rPr lang="en-US" smtClean="0"/>
              <a:pPr/>
              <a:t>3</a:t>
            </a:fld>
            <a:endParaRPr lang="en-US" dirty="0"/>
          </a:p>
        </p:txBody>
      </p:sp>
    </p:spTree>
    <p:extLst>
      <p:ext uri="{BB962C8B-B14F-4D97-AF65-F5344CB8AC3E}">
        <p14:creationId xmlns:p14="http://schemas.microsoft.com/office/powerpoint/2010/main" val="42165238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a:extLst>
              <a:ext uri="{FF2B5EF4-FFF2-40B4-BE49-F238E27FC236}">
                <a16:creationId xmlns:a16="http://schemas.microsoft.com/office/drawing/2014/main" id="{659537E0-7DD0-4DA0-A93A-15FBB24A8FF7}"/>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6" name="Slide Number Placeholder">
            <a:extLst>
              <a:ext uri="{FF2B5EF4-FFF2-40B4-BE49-F238E27FC236}">
                <a16:creationId xmlns:a16="http://schemas.microsoft.com/office/drawing/2014/main" id="{CB1948C2-BCB7-4A85-B181-A476AEC4C9B1}"/>
              </a:ext>
            </a:extLst>
          </p:cNvPr>
          <p:cNvSpPr>
            <a:spLocks noGrp="1"/>
          </p:cNvSpPr>
          <p:nvPr>
            <p:ph type="sldNum" sz="quarter" idx="11"/>
          </p:nvPr>
        </p:nvSpPr>
        <p:spPr/>
        <p:txBody>
          <a:bodyPr/>
          <a:lstStyle/>
          <a:p>
            <a:r>
              <a:rPr lang="en-US" dirty="0"/>
              <a:t>Page </a:t>
            </a:r>
            <a:fld id="{15EBE321-CBB1-4E91-BD14-37C8D44326FB}" type="slidenum">
              <a:rPr lang="en-US" smtClean="0"/>
              <a:pPr/>
              <a:t>4</a:t>
            </a:fld>
            <a:endParaRPr lang="en-US" dirty="0"/>
          </a:p>
        </p:txBody>
      </p:sp>
      <p:sp>
        <p:nvSpPr>
          <p:cNvPr id="8" name="Rectangle 3">
            <a:extLst>
              <a:ext uri="{FF2B5EF4-FFF2-40B4-BE49-F238E27FC236}">
                <a16:creationId xmlns:a16="http://schemas.microsoft.com/office/drawing/2014/main" id="{ECC3DA70-68CE-49E3-96F1-827EBC5E77AA}"/>
              </a:ext>
            </a:extLst>
          </p:cNvPr>
          <p:cNvSpPr>
            <a:spLocks noChangeArrowheads="1"/>
          </p:cNvSpPr>
          <p:nvPr/>
        </p:nvSpPr>
        <p:spPr bwMode="gray">
          <a:xfrm>
            <a:off x="4381468" y="934869"/>
            <a:ext cx="3429992" cy="426773"/>
          </a:xfrm>
          <a:prstGeom prst="rect">
            <a:avLst/>
          </a:prstGeom>
          <a:solidFill>
            <a:schemeClr val="accent3">
              <a:lumMod val="20000"/>
              <a:lumOff val="80000"/>
            </a:schemeClr>
          </a:solidFill>
          <a:ln w="19050" cap="flat" cmpd="sng" algn="ctr">
            <a:solidFill>
              <a:schemeClr val="accent3">
                <a:lumMod val="20000"/>
                <a:lumOff val="80000"/>
              </a:schemeClr>
            </a:solidFill>
            <a:prstDash val="solid"/>
            <a:round/>
            <a:headEnd type="none" w="med" len="med"/>
            <a:tailEnd type="none" w="med" len="med"/>
          </a:ln>
          <a:effectLst/>
        </p:spPr>
        <p:txBody>
          <a:bodyPr wrap="square" lIns="71926" tIns="107888" rIns="71926" bIns="107888" numCol="1" spcCol="72000" rtlCol="0" anchor="t">
            <a:noAutofit/>
          </a:bodyPr>
          <a:lstStyle/>
          <a:p>
            <a:pPr defTabSz="913486"/>
            <a:r>
              <a:rPr lang="en-US" sz="1399" b="1" dirty="0">
                <a:solidFill>
                  <a:schemeClr val="accent3">
                    <a:lumMod val="50000"/>
                  </a:schemeClr>
                </a:solidFill>
              </a:rPr>
              <a:t>App Features</a:t>
            </a:r>
          </a:p>
        </p:txBody>
      </p:sp>
      <p:sp>
        <p:nvSpPr>
          <p:cNvPr id="9" name="Rectangle 3">
            <a:extLst>
              <a:ext uri="{FF2B5EF4-FFF2-40B4-BE49-F238E27FC236}">
                <a16:creationId xmlns:a16="http://schemas.microsoft.com/office/drawing/2014/main" id="{3FE9CB59-60AD-4E80-B943-C2F1432B7F8F}"/>
              </a:ext>
            </a:extLst>
          </p:cNvPr>
          <p:cNvSpPr>
            <a:spLocks noChangeArrowheads="1"/>
          </p:cNvSpPr>
          <p:nvPr/>
        </p:nvSpPr>
        <p:spPr bwMode="gray">
          <a:xfrm>
            <a:off x="410404" y="934869"/>
            <a:ext cx="3772296" cy="426772"/>
          </a:xfrm>
          <a:prstGeom prst="rect">
            <a:avLst/>
          </a:prstGeom>
          <a:solidFill>
            <a:schemeClr val="accent3">
              <a:lumMod val="20000"/>
              <a:lumOff val="80000"/>
            </a:schemeClr>
          </a:solidFill>
          <a:ln w="19050" cap="flat" cmpd="sng" algn="ctr">
            <a:solidFill>
              <a:schemeClr val="accent3">
                <a:lumMod val="20000"/>
                <a:lumOff val="80000"/>
              </a:schemeClr>
            </a:solidFill>
            <a:prstDash val="solid"/>
            <a:round/>
            <a:headEnd type="none" w="med" len="med"/>
            <a:tailEnd type="none" w="med" len="med"/>
          </a:ln>
          <a:effectLst/>
        </p:spPr>
        <p:txBody>
          <a:bodyPr wrap="square" lIns="71926" tIns="107888" rIns="71926" bIns="107888" numCol="1" spcCol="72000" rtlCol="0" anchor="t">
            <a:noAutofit/>
          </a:bodyPr>
          <a:lstStyle/>
          <a:p>
            <a:pPr defTabSz="913486"/>
            <a:r>
              <a:rPr lang="en-US" sz="1399" b="1" dirty="0">
                <a:solidFill>
                  <a:schemeClr val="accent3">
                    <a:lumMod val="50000"/>
                  </a:schemeClr>
                </a:solidFill>
              </a:rPr>
              <a:t>Target Group</a:t>
            </a:r>
          </a:p>
        </p:txBody>
      </p:sp>
      <p:sp>
        <p:nvSpPr>
          <p:cNvPr id="11" name="Rechteck 6">
            <a:extLst>
              <a:ext uri="{FF2B5EF4-FFF2-40B4-BE49-F238E27FC236}">
                <a16:creationId xmlns:a16="http://schemas.microsoft.com/office/drawing/2014/main" id="{4FF66ECF-299E-4189-95F1-F67612912001}"/>
              </a:ext>
            </a:extLst>
          </p:cNvPr>
          <p:cNvSpPr>
            <a:spLocks/>
          </p:cNvSpPr>
          <p:nvPr/>
        </p:nvSpPr>
        <p:spPr bwMode="gray">
          <a:xfrm>
            <a:off x="4379205" y="1361641"/>
            <a:ext cx="3433589" cy="1961982"/>
          </a:xfrm>
          <a:prstGeom prst="rect">
            <a:avLst/>
          </a:prstGeom>
          <a:noFill/>
          <a:ln w="19050">
            <a:solidFill>
              <a:srgbClr val="DFE6ED"/>
            </a:solidFill>
          </a:ln>
          <a:effectLst/>
        </p:spPr>
        <p:txBody>
          <a:bodyPr lIns="107888" tIns="71926" rIns="107888" bIns="71926" rtlCol="0" anchor="t" anchorCtr="0"/>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Feature 1: </a:t>
            </a:r>
            <a:r>
              <a:rPr lang="en-US" sz="1100" dirty="0">
                <a:solidFill>
                  <a:srgbClr val="000000"/>
                </a:solidFill>
                <a:ea typeface="Arial Unicode MS" panose="020B0604020202020204" pitchFamily="34" charset="-128"/>
              </a:rPr>
              <a:t>All relevant data, documents and process history available at a glance</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Feature 2: </a:t>
            </a:r>
            <a:r>
              <a:rPr lang="en-US" sz="1100" dirty="0">
                <a:solidFill>
                  <a:srgbClr val="000000"/>
                </a:solidFill>
                <a:ea typeface="Arial Unicode MS" panose="020B0604020202020204" pitchFamily="34" charset="-128"/>
              </a:rPr>
              <a:t>Structured archiving of all decisions</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Feature 3: </a:t>
            </a:r>
            <a:r>
              <a:rPr lang="en-US" sz="1100" dirty="0">
                <a:solidFill>
                  <a:srgbClr val="000000"/>
                </a:solidFill>
                <a:ea typeface="Arial Unicode MS" panose="020B0604020202020204" pitchFamily="34" charset="-128"/>
              </a:rPr>
              <a:t>Automated e-mail notifications</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Feature 4: </a:t>
            </a:r>
            <a:r>
              <a:rPr lang="en-US" sz="1100" dirty="0">
                <a:solidFill>
                  <a:srgbClr val="000000"/>
                </a:solidFill>
                <a:ea typeface="Arial Unicode MS" panose="020B0604020202020204" pitchFamily="34" charset="-128"/>
              </a:rPr>
              <a:t>User-friendly mobile view</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Feature 5: </a:t>
            </a:r>
            <a:r>
              <a:rPr lang="en-US" sz="1100" dirty="0">
                <a:solidFill>
                  <a:srgbClr val="000000"/>
                </a:solidFill>
                <a:ea typeface="Arial Unicode MS" panose="020B0604020202020204" pitchFamily="34" charset="-128"/>
              </a:rPr>
              <a:t>Pre-filled Authority Holders</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Feature 6: </a:t>
            </a:r>
            <a:r>
              <a:rPr lang="en-US" sz="1100" dirty="0">
                <a:solidFill>
                  <a:srgbClr val="000000"/>
                </a:solidFill>
                <a:ea typeface="Arial Unicode MS" panose="020B0604020202020204" pitchFamily="34" charset="-128"/>
              </a:rPr>
              <a:t>Flexible delegation / substitution rule</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Feature 7: </a:t>
            </a:r>
            <a:r>
              <a:rPr lang="en-US" sz="1100" dirty="0">
                <a:solidFill>
                  <a:srgbClr val="000000"/>
                </a:solidFill>
                <a:ea typeface="Arial Unicode MS" panose="020B0604020202020204" pitchFamily="34" charset="-128"/>
              </a:rPr>
              <a:t>Parallel steps where possible</a:t>
            </a:r>
            <a:endParaRPr lang="en-US" sz="1100" dirty="0">
              <a:solidFill>
                <a:schemeClr val="tx1"/>
              </a:solidFill>
              <a:ea typeface="Arial Unicode MS" panose="020B0604020202020204" pitchFamily="34" charset="-128"/>
              <a:cs typeface="Arial Unicode MS" panose="020B0604020202020204" pitchFamily="34" charset="-128"/>
            </a:endParaRPr>
          </a:p>
        </p:txBody>
      </p:sp>
      <p:sp>
        <p:nvSpPr>
          <p:cNvPr id="12" name="Rechteck 6">
            <a:extLst>
              <a:ext uri="{FF2B5EF4-FFF2-40B4-BE49-F238E27FC236}">
                <a16:creationId xmlns:a16="http://schemas.microsoft.com/office/drawing/2014/main" id="{64709B9A-1745-4D4A-926B-E048BD3B8CB8}"/>
              </a:ext>
            </a:extLst>
          </p:cNvPr>
          <p:cNvSpPr>
            <a:spLocks/>
          </p:cNvSpPr>
          <p:nvPr/>
        </p:nvSpPr>
        <p:spPr bwMode="gray">
          <a:xfrm>
            <a:off x="410399" y="1361642"/>
            <a:ext cx="3772301" cy="1968110"/>
          </a:xfrm>
          <a:prstGeom prst="rect">
            <a:avLst/>
          </a:prstGeom>
          <a:noFill/>
          <a:ln w="19050">
            <a:solidFill>
              <a:srgbClr val="DFE6ED"/>
            </a:solidFill>
          </a:ln>
          <a:effectLst/>
        </p:spPr>
        <p:txBody>
          <a:bodyPr lIns="107888" tIns="71926" rIns="107888" bIns="71926" rtlCol="0" anchor="t" anchorCtr="0"/>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cs typeface="Arial Unicode MS" panose="020B0604020202020204" pitchFamily="34" charset="-128"/>
              </a:rPr>
              <a:t>Total number of users:</a:t>
            </a:r>
            <a:r>
              <a:rPr lang="en-US" sz="1100" dirty="0">
                <a:solidFill>
                  <a:srgbClr val="000000"/>
                </a:solidFill>
                <a:ea typeface="Arial Unicode MS" panose="020B0604020202020204" pitchFamily="34" charset="-128"/>
                <a:cs typeface="Arial Unicode MS" panose="020B0604020202020204" pitchFamily="34" charset="-128"/>
              </a:rPr>
              <a:t> 250 (2 BUs / 6 Legal Entities)</a:t>
            </a:r>
            <a:endParaRPr lang="en-US" sz="1100" dirty="0">
              <a:solidFill>
                <a:schemeClr val="tx1"/>
              </a:solidFill>
              <a:ea typeface="Arial Unicode MS" panose="020B0604020202020204" pitchFamily="34" charset="-128"/>
              <a:cs typeface="Arial Unicode MS" panose="020B0604020202020204" pitchFamily="34" charset="-128"/>
            </a:endParaRP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Role 1: </a:t>
            </a:r>
            <a:r>
              <a:rPr lang="en-US" sz="1100" dirty="0">
                <a:solidFill>
                  <a:srgbClr val="000000"/>
                </a:solidFill>
                <a:ea typeface="Arial Unicode MS" panose="020B0604020202020204" pitchFamily="34" charset="-128"/>
              </a:rPr>
              <a:t>Risk Managers</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Role 2: </a:t>
            </a:r>
            <a:r>
              <a:rPr lang="en-US" sz="1100" dirty="0">
                <a:solidFill>
                  <a:srgbClr val="000000"/>
                </a:solidFill>
                <a:ea typeface="Arial Unicode MS" panose="020B0604020202020204" pitchFamily="34" charset="-128"/>
              </a:rPr>
              <a:t>Lending Authority Holders, Legal Entity and BU Management</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Role 3:</a:t>
            </a:r>
            <a:r>
              <a:rPr lang="en-US" sz="1100" dirty="0">
                <a:solidFill>
                  <a:srgbClr val="000000"/>
                </a:solidFill>
                <a:ea typeface="Arial Unicode MS" panose="020B0604020202020204" pitchFamily="34" charset="-128"/>
              </a:rPr>
              <a:t> Sales / Workout Managers </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Role 4:</a:t>
            </a:r>
            <a:r>
              <a:rPr lang="en-US" sz="1100" dirty="0">
                <a:solidFill>
                  <a:srgbClr val="000000"/>
                </a:solidFill>
                <a:ea typeface="Arial Unicode MS" panose="020B0604020202020204" pitchFamily="34" charset="-128"/>
              </a:rPr>
              <a:t> Committee Secretary (Risk Rating)</a:t>
            </a:r>
          </a:p>
        </p:txBody>
      </p:sp>
      <p:sp>
        <p:nvSpPr>
          <p:cNvPr id="13" name="Rectangle 3">
            <a:extLst>
              <a:ext uri="{FF2B5EF4-FFF2-40B4-BE49-F238E27FC236}">
                <a16:creationId xmlns:a16="http://schemas.microsoft.com/office/drawing/2014/main" id="{DF3EDD89-8EA5-4121-9E80-BA4CF2B61E8F}"/>
              </a:ext>
            </a:extLst>
          </p:cNvPr>
          <p:cNvSpPr>
            <a:spLocks noChangeArrowheads="1"/>
          </p:cNvSpPr>
          <p:nvPr/>
        </p:nvSpPr>
        <p:spPr bwMode="gray">
          <a:xfrm>
            <a:off x="410399" y="3439576"/>
            <a:ext cx="3789685" cy="426772"/>
          </a:xfrm>
          <a:prstGeom prst="rect">
            <a:avLst/>
          </a:prstGeom>
          <a:solidFill>
            <a:schemeClr val="accent3">
              <a:lumMod val="20000"/>
              <a:lumOff val="80000"/>
            </a:schemeClr>
          </a:solidFill>
          <a:ln w="19050" cap="flat" cmpd="sng" algn="ctr">
            <a:solidFill>
              <a:schemeClr val="accent3">
                <a:lumMod val="20000"/>
                <a:lumOff val="80000"/>
              </a:schemeClr>
            </a:solidFill>
            <a:prstDash val="solid"/>
            <a:round/>
            <a:headEnd type="none" w="med" len="med"/>
            <a:tailEnd type="none" w="med" len="med"/>
          </a:ln>
          <a:effectLst/>
        </p:spPr>
        <p:txBody>
          <a:bodyPr wrap="square" lIns="71926" tIns="107888" rIns="71926" bIns="107888" numCol="1" spcCol="72000" rtlCol="0" anchor="t">
            <a:noAutofit/>
          </a:bodyPr>
          <a:lstStyle/>
          <a:p>
            <a:pPr defTabSz="913486"/>
            <a:r>
              <a:rPr lang="en-US" sz="1399" b="1" dirty="0">
                <a:solidFill>
                  <a:schemeClr val="accent3">
                    <a:lumMod val="50000"/>
                  </a:schemeClr>
                </a:solidFill>
              </a:rPr>
              <a:t>Needs</a:t>
            </a:r>
          </a:p>
        </p:txBody>
      </p:sp>
      <p:sp>
        <p:nvSpPr>
          <p:cNvPr id="14" name="Rechteck 6">
            <a:extLst>
              <a:ext uri="{FF2B5EF4-FFF2-40B4-BE49-F238E27FC236}">
                <a16:creationId xmlns:a16="http://schemas.microsoft.com/office/drawing/2014/main" id="{32282DC6-63DB-4D97-9E7F-9D7BCD67B08A}"/>
              </a:ext>
            </a:extLst>
          </p:cNvPr>
          <p:cNvSpPr>
            <a:spLocks/>
          </p:cNvSpPr>
          <p:nvPr/>
        </p:nvSpPr>
        <p:spPr bwMode="gray">
          <a:xfrm>
            <a:off x="410399" y="3866348"/>
            <a:ext cx="3789685" cy="2227431"/>
          </a:xfrm>
          <a:prstGeom prst="rect">
            <a:avLst/>
          </a:prstGeom>
          <a:noFill/>
          <a:ln w="19050">
            <a:solidFill>
              <a:srgbClr val="DFE6ED"/>
            </a:solidFill>
          </a:ln>
          <a:effectLst/>
        </p:spPr>
        <p:txBody>
          <a:bodyPr lIns="107888" tIns="71926" rIns="107888" bIns="71926" rtlCol="0" anchor="t" anchorCtr="0"/>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Business Challenge 1: </a:t>
            </a:r>
            <a:r>
              <a:rPr lang="en-US" sz="1100" dirty="0">
                <a:solidFill>
                  <a:srgbClr val="000000"/>
                </a:solidFill>
                <a:ea typeface="Arial Unicode MS" panose="020B0604020202020204" pitchFamily="34" charset="-128"/>
              </a:rPr>
              <a:t>Collecting</a:t>
            </a:r>
            <a:r>
              <a:rPr lang="en-US" sz="1100" b="1" dirty="0">
                <a:solidFill>
                  <a:srgbClr val="000000"/>
                </a:solidFill>
                <a:ea typeface="Arial Unicode MS" panose="020B0604020202020204" pitchFamily="34" charset="-128"/>
              </a:rPr>
              <a:t> </a:t>
            </a:r>
            <a:r>
              <a:rPr lang="en-US" sz="1100" dirty="0">
                <a:solidFill>
                  <a:srgbClr val="000000"/>
                </a:solidFill>
                <a:ea typeface="Arial Unicode MS" panose="020B0604020202020204" pitchFamily="34" charset="-128"/>
              </a:rPr>
              <a:t>approval and document signatures of (senior) management located all over the world / during their travels</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Business Challenge 2: </a:t>
            </a:r>
            <a:r>
              <a:rPr lang="en-US" sz="1100" dirty="0">
                <a:solidFill>
                  <a:srgbClr val="000000"/>
                </a:solidFill>
                <a:ea typeface="Arial Unicode MS" panose="020B0604020202020204" pitchFamily="34" charset="-128"/>
              </a:rPr>
              <a:t>Align credit approval processes of different SFS business, countries and legal entities</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Business Challenge 3: </a:t>
            </a:r>
            <a:r>
              <a:rPr lang="en-US" sz="1100" dirty="0">
                <a:solidFill>
                  <a:srgbClr val="000000"/>
                </a:solidFill>
                <a:ea typeface="Arial Unicode MS" panose="020B0604020202020204" pitchFamily="34" charset="-128"/>
              </a:rPr>
              <a:t>Support Risk Management in selecting the right decision-makers</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Business Challenge 4: </a:t>
            </a:r>
            <a:r>
              <a:rPr lang="en-US" sz="1100" dirty="0">
                <a:solidFill>
                  <a:srgbClr val="000000"/>
                </a:solidFill>
                <a:ea typeface="Arial Unicode MS" panose="020B0604020202020204" pitchFamily="34" charset="-128"/>
              </a:rPr>
              <a:t>Build a complex authorization structure to ensure confidentiality of Bank data</a:t>
            </a:r>
            <a:endParaRPr lang="en-US" sz="1100" i="1" dirty="0">
              <a:solidFill>
                <a:srgbClr val="000000"/>
              </a:solidFill>
              <a:ea typeface="Arial Unicode MS" panose="020B0604020202020204" pitchFamily="34" charset="-128"/>
            </a:endParaRPr>
          </a:p>
        </p:txBody>
      </p:sp>
      <p:sp>
        <p:nvSpPr>
          <p:cNvPr id="15" name="Rectangle 3">
            <a:extLst>
              <a:ext uri="{FF2B5EF4-FFF2-40B4-BE49-F238E27FC236}">
                <a16:creationId xmlns:a16="http://schemas.microsoft.com/office/drawing/2014/main" id="{A5F08D43-B445-4B2C-B03C-1561096773AC}"/>
              </a:ext>
            </a:extLst>
          </p:cNvPr>
          <p:cNvSpPr>
            <a:spLocks noChangeArrowheads="1"/>
          </p:cNvSpPr>
          <p:nvPr/>
        </p:nvSpPr>
        <p:spPr bwMode="gray">
          <a:xfrm>
            <a:off x="7972142" y="931495"/>
            <a:ext cx="3772296" cy="426772"/>
          </a:xfrm>
          <a:prstGeom prst="rect">
            <a:avLst/>
          </a:prstGeom>
          <a:solidFill>
            <a:schemeClr val="accent3">
              <a:lumMod val="20000"/>
              <a:lumOff val="80000"/>
            </a:schemeClr>
          </a:solidFill>
          <a:ln w="19050" cap="flat" cmpd="sng" algn="ctr">
            <a:solidFill>
              <a:schemeClr val="accent3">
                <a:lumMod val="20000"/>
                <a:lumOff val="80000"/>
              </a:schemeClr>
            </a:solidFill>
            <a:prstDash val="solid"/>
            <a:round/>
            <a:headEnd type="none" w="med" len="med"/>
            <a:tailEnd type="none" w="med" len="med"/>
          </a:ln>
          <a:effectLst/>
        </p:spPr>
        <p:txBody>
          <a:bodyPr wrap="square" lIns="71926" tIns="107888" rIns="71926" bIns="107888" numCol="1" spcCol="72000" rtlCol="0" anchor="t">
            <a:noAutofit/>
          </a:bodyPr>
          <a:lstStyle/>
          <a:p>
            <a:pPr defTabSz="913486"/>
            <a:r>
              <a:rPr lang="en-US" sz="1399" b="1" dirty="0">
                <a:solidFill>
                  <a:schemeClr val="accent3">
                    <a:lumMod val="50000"/>
                  </a:schemeClr>
                </a:solidFill>
              </a:rPr>
              <a:t>Data &amp; Interfaces</a:t>
            </a:r>
          </a:p>
        </p:txBody>
      </p:sp>
      <p:sp>
        <p:nvSpPr>
          <p:cNvPr id="16" name="Rechteck 6">
            <a:extLst>
              <a:ext uri="{FF2B5EF4-FFF2-40B4-BE49-F238E27FC236}">
                <a16:creationId xmlns:a16="http://schemas.microsoft.com/office/drawing/2014/main" id="{1FB6E596-CBEC-410D-BE02-7C63CECD815C}"/>
              </a:ext>
            </a:extLst>
          </p:cNvPr>
          <p:cNvSpPr>
            <a:spLocks/>
          </p:cNvSpPr>
          <p:nvPr/>
        </p:nvSpPr>
        <p:spPr bwMode="gray">
          <a:xfrm>
            <a:off x="7972137" y="1375126"/>
            <a:ext cx="3772301" cy="1948497"/>
          </a:xfrm>
          <a:prstGeom prst="rect">
            <a:avLst/>
          </a:prstGeom>
          <a:noFill/>
          <a:ln w="19050">
            <a:solidFill>
              <a:srgbClr val="DFE6ED"/>
            </a:solidFill>
          </a:ln>
          <a:effectLst/>
        </p:spPr>
        <p:txBody>
          <a:bodyPr lIns="107888" tIns="71926" rIns="107888" bIns="71926" rtlCol="0" anchor="t" anchorCtr="0"/>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pPr marL="1586">
              <a:lnSpc>
                <a:spcPct val="114000"/>
              </a:lnSpc>
              <a:spcBef>
                <a:spcPts val="300"/>
              </a:spcBef>
              <a:buClr>
                <a:srgbClr val="879BAA"/>
              </a:buClr>
              <a:defRPr/>
            </a:pPr>
            <a:r>
              <a:rPr lang="en-US" sz="1100" b="1" dirty="0">
                <a:solidFill>
                  <a:srgbClr val="000000"/>
                </a:solidFill>
                <a:ea typeface="Arial Unicode MS" panose="020B0604020202020204" pitchFamily="34" charset="-128"/>
              </a:rPr>
              <a:t>Data:</a:t>
            </a:r>
          </a:p>
          <a:p>
            <a:pPr marL="172950" indent="-171364">
              <a:lnSpc>
                <a:spcPct val="114000"/>
              </a:lnSpc>
              <a:spcBef>
                <a:spcPts val="300"/>
              </a:spcBef>
              <a:buClr>
                <a:srgbClr val="879BAA"/>
              </a:buClr>
              <a:buFont typeface="Arial" panose="020B0604020202020204" pitchFamily="34" charset="0"/>
              <a:buChar char="•"/>
              <a:defRPr/>
            </a:pPr>
            <a:r>
              <a:rPr lang="en-US" sz="1100" dirty="0">
                <a:solidFill>
                  <a:srgbClr val="000000"/>
                </a:solidFill>
                <a:ea typeface="Arial Unicode MS" panose="020B0604020202020204" pitchFamily="34" charset="-128"/>
              </a:rPr>
              <a:t>Credit decision documents (Credit Report, Addendum to Approval, Workout Report,..)</a:t>
            </a:r>
          </a:p>
          <a:p>
            <a:pPr marL="172950" indent="-171364">
              <a:lnSpc>
                <a:spcPct val="114000"/>
              </a:lnSpc>
              <a:spcBef>
                <a:spcPts val="300"/>
              </a:spcBef>
              <a:buClr>
                <a:srgbClr val="879BAA"/>
              </a:buClr>
              <a:buFont typeface="Arial" panose="020B0604020202020204" pitchFamily="34" charset="0"/>
              <a:buChar char="•"/>
              <a:defRPr/>
            </a:pPr>
            <a:r>
              <a:rPr lang="en-US" sz="1100" dirty="0">
                <a:solidFill>
                  <a:srgbClr val="000000"/>
                </a:solidFill>
                <a:ea typeface="Arial Unicode MS" panose="020B0604020202020204" pitchFamily="34" charset="-128"/>
              </a:rPr>
              <a:t>Lending Authority tables of PS-EA and PS-AM</a:t>
            </a:r>
          </a:p>
          <a:p>
            <a:pPr marL="172950" indent="-171364">
              <a:lnSpc>
                <a:spcPct val="114000"/>
              </a:lnSpc>
              <a:spcBef>
                <a:spcPts val="300"/>
              </a:spcBef>
              <a:buClr>
                <a:srgbClr val="879BAA"/>
              </a:buClr>
              <a:buFont typeface="Arial" panose="020B0604020202020204" pitchFamily="34" charset="0"/>
              <a:buChar char="•"/>
              <a:defRPr/>
            </a:pPr>
            <a:r>
              <a:rPr lang="en-US" sz="1100" dirty="0">
                <a:solidFill>
                  <a:srgbClr val="000000"/>
                </a:solidFill>
                <a:ea typeface="Arial Unicode MS" panose="020B0604020202020204" pitchFamily="34" charset="-128"/>
              </a:rPr>
              <a:t>Credit decisions, committee meeting minutes</a:t>
            </a:r>
          </a:p>
          <a:p>
            <a:pPr marL="1586">
              <a:lnSpc>
                <a:spcPct val="114000"/>
              </a:lnSpc>
              <a:spcBef>
                <a:spcPts val="300"/>
              </a:spcBef>
              <a:buClr>
                <a:srgbClr val="879BAA"/>
              </a:buClr>
              <a:defRPr/>
            </a:pPr>
            <a:r>
              <a:rPr lang="en-US" sz="1100" b="1" dirty="0">
                <a:solidFill>
                  <a:srgbClr val="000000"/>
                </a:solidFill>
                <a:ea typeface="Arial Unicode MS" panose="020B0604020202020204" pitchFamily="34" charset="-128"/>
              </a:rPr>
              <a:t>Interfaces:</a:t>
            </a:r>
          </a:p>
          <a:p>
            <a:pPr marL="172950" indent="-171364">
              <a:lnSpc>
                <a:spcPct val="114000"/>
              </a:lnSpc>
              <a:spcBef>
                <a:spcPts val="300"/>
              </a:spcBef>
              <a:buClr>
                <a:srgbClr val="879BAA"/>
              </a:buClr>
              <a:buFont typeface="Arial" panose="020B0604020202020204" pitchFamily="34" charset="0"/>
              <a:buChar char="•"/>
              <a:defRPr/>
            </a:pPr>
            <a:r>
              <a:rPr lang="en-US" sz="1100" dirty="0">
                <a:solidFill>
                  <a:srgbClr val="000000"/>
                </a:solidFill>
                <a:ea typeface="Arial Unicode MS" panose="020B0604020202020204" pitchFamily="34" charset="-128"/>
              </a:rPr>
              <a:t>CREDI (digitized credit document of PS-EA)</a:t>
            </a:r>
          </a:p>
          <a:p>
            <a:pPr marL="172950" indent="-171364">
              <a:lnSpc>
                <a:spcPct val="114000"/>
              </a:lnSpc>
              <a:spcBef>
                <a:spcPts val="300"/>
              </a:spcBef>
              <a:buClr>
                <a:srgbClr val="879BAA"/>
              </a:buClr>
              <a:buFont typeface="Arial" panose="020B0604020202020204" pitchFamily="34" charset="0"/>
              <a:buChar char="•"/>
              <a:defRPr/>
            </a:pPr>
            <a:r>
              <a:rPr lang="en-US" sz="1100" dirty="0">
                <a:solidFill>
                  <a:srgbClr val="000000"/>
                </a:solidFill>
                <a:ea typeface="Arial Unicode MS" panose="020B0604020202020204" pitchFamily="34" charset="-128"/>
              </a:rPr>
              <a:t>WILL (digitized opportunity memo workflow of PS-AM)</a:t>
            </a:r>
            <a:endParaRPr lang="en-US" sz="1100" i="1" dirty="0">
              <a:solidFill>
                <a:srgbClr val="000000"/>
              </a:solidFill>
              <a:ea typeface="Arial Unicode MS" panose="020B0604020202020204" pitchFamily="34" charset="-128"/>
            </a:endParaRPr>
          </a:p>
        </p:txBody>
      </p:sp>
      <p:sp>
        <p:nvSpPr>
          <p:cNvPr id="17" name="Rectangle 3">
            <a:extLst>
              <a:ext uri="{FF2B5EF4-FFF2-40B4-BE49-F238E27FC236}">
                <a16:creationId xmlns:a16="http://schemas.microsoft.com/office/drawing/2014/main" id="{45A0EFF3-1BF6-47FD-AECB-02854047E686}"/>
              </a:ext>
            </a:extLst>
          </p:cNvPr>
          <p:cNvSpPr>
            <a:spLocks noChangeArrowheads="1"/>
          </p:cNvSpPr>
          <p:nvPr/>
        </p:nvSpPr>
        <p:spPr bwMode="gray">
          <a:xfrm>
            <a:off x="4386828" y="3439576"/>
            <a:ext cx="3424632" cy="426772"/>
          </a:xfrm>
          <a:prstGeom prst="rect">
            <a:avLst/>
          </a:prstGeom>
          <a:solidFill>
            <a:schemeClr val="accent3">
              <a:lumMod val="20000"/>
              <a:lumOff val="80000"/>
            </a:schemeClr>
          </a:solidFill>
          <a:ln w="19050" cap="flat" cmpd="sng" algn="ctr">
            <a:solidFill>
              <a:schemeClr val="accent3">
                <a:lumMod val="20000"/>
                <a:lumOff val="80000"/>
              </a:schemeClr>
            </a:solidFill>
            <a:prstDash val="solid"/>
            <a:round/>
            <a:headEnd type="none" w="med" len="med"/>
            <a:tailEnd type="none" w="med" len="med"/>
          </a:ln>
          <a:effectLst/>
        </p:spPr>
        <p:txBody>
          <a:bodyPr wrap="square" lIns="71926" tIns="107888" rIns="71926" bIns="107888" numCol="1" spcCol="72000" rtlCol="0" anchor="t">
            <a:noAutofit/>
          </a:bodyPr>
          <a:lstStyle/>
          <a:p>
            <a:pPr defTabSz="913486"/>
            <a:r>
              <a:rPr lang="en-US" sz="1399" b="1" dirty="0">
                <a:solidFill>
                  <a:schemeClr val="accent3">
                    <a:lumMod val="50000"/>
                  </a:schemeClr>
                </a:solidFill>
              </a:rPr>
              <a:t>Business Value</a:t>
            </a:r>
          </a:p>
        </p:txBody>
      </p:sp>
      <p:sp>
        <p:nvSpPr>
          <p:cNvPr id="18" name="Rechteck 6">
            <a:extLst>
              <a:ext uri="{FF2B5EF4-FFF2-40B4-BE49-F238E27FC236}">
                <a16:creationId xmlns:a16="http://schemas.microsoft.com/office/drawing/2014/main" id="{1B59A59D-9CCD-4BDA-88F0-38F26819929C}"/>
              </a:ext>
            </a:extLst>
          </p:cNvPr>
          <p:cNvSpPr>
            <a:spLocks/>
          </p:cNvSpPr>
          <p:nvPr/>
        </p:nvSpPr>
        <p:spPr bwMode="gray">
          <a:xfrm>
            <a:off x="4379206" y="3875569"/>
            <a:ext cx="3432254" cy="2218210"/>
          </a:xfrm>
          <a:prstGeom prst="rect">
            <a:avLst/>
          </a:prstGeom>
          <a:noFill/>
          <a:ln w="19050">
            <a:solidFill>
              <a:srgbClr val="DFE6ED"/>
            </a:solidFill>
          </a:ln>
          <a:effectLst/>
        </p:spPr>
        <p:txBody>
          <a:bodyPr lIns="107888" tIns="71926" rIns="107888" bIns="71926" rtlCol="0" anchor="t" anchorCtr="0"/>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Value 1: </a:t>
            </a:r>
            <a:r>
              <a:rPr lang="en-US" sz="1100" dirty="0">
                <a:solidFill>
                  <a:srgbClr val="000000"/>
                </a:solidFill>
                <a:ea typeface="Arial Unicode MS" panose="020B0604020202020204" pitchFamily="34" charset="-128"/>
              </a:rPr>
              <a:t>Increase of productivity / efficiency</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Value 2: </a:t>
            </a:r>
            <a:r>
              <a:rPr lang="en-US" sz="1100" dirty="0">
                <a:solidFill>
                  <a:srgbClr val="000000"/>
                </a:solidFill>
                <a:ea typeface="Arial Unicode MS" panose="020B0604020202020204" pitchFamily="34" charset="-128"/>
              </a:rPr>
              <a:t>Ensure integrity of credit decisions</a:t>
            </a:r>
          </a:p>
          <a:p>
            <a:pPr marL="172950" indent="-171364">
              <a:lnSpc>
                <a:spcPct val="114000"/>
              </a:lnSpc>
              <a:spcBef>
                <a:spcPts val="300"/>
              </a:spcBef>
              <a:buClr>
                <a:srgbClr val="879BAA"/>
              </a:buClr>
              <a:buFont typeface="Arial" panose="020B0604020202020204" pitchFamily="34" charset="0"/>
              <a:buChar char="•"/>
              <a:defRPr/>
            </a:pPr>
            <a:r>
              <a:rPr lang="en-US" sz="1100" b="1" dirty="0">
                <a:solidFill>
                  <a:srgbClr val="000000"/>
                </a:solidFill>
                <a:ea typeface="Arial Unicode MS" panose="020B0604020202020204" pitchFamily="34" charset="-128"/>
              </a:rPr>
              <a:t>Value 3: </a:t>
            </a:r>
            <a:r>
              <a:rPr lang="en-US" sz="1100" dirty="0">
                <a:solidFill>
                  <a:srgbClr val="000000"/>
                </a:solidFill>
                <a:ea typeface="Arial Unicode MS" panose="020B0604020202020204" pitchFamily="34" charset="-128"/>
              </a:rPr>
              <a:t>Audit-conform / transparent documentation</a:t>
            </a:r>
          </a:p>
        </p:txBody>
      </p:sp>
      <p:sp>
        <p:nvSpPr>
          <p:cNvPr id="19" name="Rectangle 3">
            <a:extLst>
              <a:ext uri="{FF2B5EF4-FFF2-40B4-BE49-F238E27FC236}">
                <a16:creationId xmlns:a16="http://schemas.microsoft.com/office/drawing/2014/main" id="{A5B17C57-5632-4880-A0D7-AC96918677B5}"/>
              </a:ext>
            </a:extLst>
          </p:cNvPr>
          <p:cNvSpPr>
            <a:spLocks noChangeArrowheads="1"/>
          </p:cNvSpPr>
          <p:nvPr/>
        </p:nvSpPr>
        <p:spPr bwMode="gray">
          <a:xfrm>
            <a:off x="7972137" y="3439576"/>
            <a:ext cx="3772292" cy="426772"/>
          </a:xfrm>
          <a:prstGeom prst="rect">
            <a:avLst/>
          </a:prstGeom>
          <a:solidFill>
            <a:schemeClr val="accent3">
              <a:lumMod val="20000"/>
              <a:lumOff val="80000"/>
            </a:schemeClr>
          </a:solidFill>
          <a:ln w="19050" cap="flat" cmpd="sng" algn="ctr">
            <a:solidFill>
              <a:schemeClr val="accent3">
                <a:lumMod val="20000"/>
                <a:lumOff val="80000"/>
              </a:schemeClr>
            </a:solidFill>
            <a:prstDash val="solid"/>
            <a:round/>
            <a:headEnd type="none" w="med" len="med"/>
            <a:tailEnd type="none" w="med" len="med"/>
          </a:ln>
          <a:effectLst/>
        </p:spPr>
        <p:txBody>
          <a:bodyPr wrap="square" lIns="71926" tIns="107888" rIns="71926" bIns="107888" numCol="1" spcCol="72000" rtlCol="0" anchor="t">
            <a:noAutofit/>
          </a:bodyPr>
          <a:lstStyle/>
          <a:p>
            <a:pPr defTabSz="913486"/>
            <a:r>
              <a:rPr lang="en-US" sz="1399" b="1" dirty="0">
                <a:solidFill>
                  <a:schemeClr val="accent3">
                    <a:lumMod val="50000"/>
                  </a:schemeClr>
                </a:solidFill>
              </a:rPr>
              <a:t>Testimonial</a:t>
            </a:r>
          </a:p>
        </p:txBody>
      </p:sp>
      <p:sp>
        <p:nvSpPr>
          <p:cNvPr id="20" name="Rechteck 6">
            <a:extLst>
              <a:ext uri="{FF2B5EF4-FFF2-40B4-BE49-F238E27FC236}">
                <a16:creationId xmlns:a16="http://schemas.microsoft.com/office/drawing/2014/main" id="{B2921386-B566-4776-B526-DA7155C29319}"/>
              </a:ext>
            </a:extLst>
          </p:cNvPr>
          <p:cNvSpPr>
            <a:spLocks/>
          </p:cNvSpPr>
          <p:nvPr/>
        </p:nvSpPr>
        <p:spPr bwMode="gray">
          <a:xfrm>
            <a:off x="7972133" y="3866349"/>
            <a:ext cx="3772296" cy="2227430"/>
          </a:xfrm>
          <a:prstGeom prst="rect">
            <a:avLst/>
          </a:prstGeom>
          <a:noFill/>
          <a:ln w="19050">
            <a:solidFill>
              <a:srgbClr val="DFE6ED"/>
            </a:solidFill>
          </a:ln>
          <a:effectLst/>
        </p:spPr>
        <p:txBody>
          <a:bodyPr lIns="107888" tIns="71926" rIns="107888" bIns="71926" rtlCol="0" anchor="t" anchorCtr="0"/>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pPr marL="1586">
              <a:spcBef>
                <a:spcPts val="300"/>
              </a:spcBef>
              <a:buClr>
                <a:srgbClr val="879BAA"/>
              </a:buClr>
              <a:defRPr/>
            </a:pPr>
            <a:endParaRPr lang="en-US" sz="900" dirty="0">
              <a:solidFill>
                <a:srgbClr val="000000"/>
              </a:solidFill>
              <a:latin typeface="Arial"/>
              <a:ea typeface="Arial Unicode MS" panose="020B0604020202020204" pitchFamily="34" charset="-128"/>
            </a:endParaRPr>
          </a:p>
        </p:txBody>
      </p:sp>
      <p:pic>
        <p:nvPicPr>
          <p:cNvPr id="21" name="Grafik 56">
            <a:extLst>
              <a:ext uri="{FF2B5EF4-FFF2-40B4-BE49-F238E27FC236}">
                <a16:creationId xmlns:a16="http://schemas.microsoft.com/office/drawing/2014/main" id="{B3D6F4AD-991D-4E02-B02E-9A2A598FC164}"/>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417361" y="3433170"/>
            <a:ext cx="349801" cy="387867"/>
          </a:xfrm>
          <a:prstGeom prst="rect">
            <a:avLst/>
          </a:prstGeom>
          <a:ln>
            <a:noFill/>
          </a:ln>
          <a:effectLst>
            <a:outerShdw blurRad="50800" dist="38100" dir="2700000" algn="tl" rotWithShape="0">
              <a:prstClr val="black">
                <a:alpha val="40000"/>
              </a:prstClr>
            </a:outerShdw>
          </a:effectLst>
        </p:spPr>
      </p:pic>
      <p:sp>
        <p:nvSpPr>
          <p:cNvPr id="22" name="Freeform 189">
            <a:extLst>
              <a:ext uri="{FF2B5EF4-FFF2-40B4-BE49-F238E27FC236}">
                <a16:creationId xmlns:a16="http://schemas.microsoft.com/office/drawing/2014/main" id="{EC506AE0-6603-4B52-B147-F547B85276BC}"/>
              </a:ext>
            </a:extLst>
          </p:cNvPr>
          <p:cNvSpPr>
            <a:spLocks/>
          </p:cNvSpPr>
          <p:nvPr/>
        </p:nvSpPr>
        <p:spPr bwMode="auto">
          <a:xfrm>
            <a:off x="11390523" y="3484199"/>
            <a:ext cx="315920" cy="318927"/>
          </a:xfrm>
          <a:custGeom>
            <a:avLst/>
            <a:gdLst>
              <a:gd name="T0" fmla="*/ 749 w 1020"/>
              <a:gd name="T1" fmla="*/ 632 h 999"/>
              <a:gd name="T2" fmla="*/ 1020 w 1020"/>
              <a:gd name="T3" fmla="*/ 382 h 999"/>
              <a:gd name="T4" fmla="*/ 657 w 1020"/>
              <a:gd name="T5" fmla="*/ 343 h 999"/>
              <a:gd name="T6" fmla="*/ 509 w 1020"/>
              <a:gd name="T7" fmla="*/ 0 h 999"/>
              <a:gd name="T8" fmla="*/ 361 w 1020"/>
              <a:gd name="T9" fmla="*/ 343 h 999"/>
              <a:gd name="T10" fmla="*/ 0 w 1020"/>
              <a:gd name="T11" fmla="*/ 382 h 999"/>
              <a:gd name="T12" fmla="*/ 270 w 1020"/>
              <a:gd name="T13" fmla="*/ 632 h 999"/>
              <a:gd name="T14" fmla="*/ 194 w 1020"/>
              <a:gd name="T15" fmla="*/ 999 h 999"/>
              <a:gd name="T16" fmla="*/ 509 w 1020"/>
              <a:gd name="T17" fmla="*/ 812 h 999"/>
              <a:gd name="T18" fmla="*/ 825 w 1020"/>
              <a:gd name="T19" fmla="*/ 999 h 999"/>
              <a:gd name="T20" fmla="*/ 749 w 1020"/>
              <a:gd name="T21" fmla="*/ 632 h 9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20" h="999">
                <a:moveTo>
                  <a:pt x="749" y="632"/>
                </a:moveTo>
                <a:lnTo>
                  <a:pt x="1020" y="382"/>
                </a:lnTo>
                <a:lnTo>
                  <a:pt x="657" y="343"/>
                </a:lnTo>
                <a:lnTo>
                  <a:pt x="509" y="0"/>
                </a:lnTo>
                <a:lnTo>
                  <a:pt x="361" y="343"/>
                </a:lnTo>
                <a:lnTo>
                  <a:pt x="0" y="382"/>
                </a:lnTo>
                <a:lnTo>
                  <a:pt x="270" y="632"/>
                </a:lnTo>
                <a:lnTo>
                  <a:pt x="194" y="999"/>
                </a:lnTo>
                <a:lnTo>
                  <a:pt x="509" y="812"/>
                </a:lnTo>
                <a:lnTo>
                  <a:pt x="825" y="999"/>
                </a:lnTo>
                <a:lnTo>
                  <a:pt x="749" y="632"/>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endParaRPr lang="en-US" sz="1799" dirty="0"/>
          </a:p>
        </p:txBody>
      </p:sp>
      <p:sp>
        <p:nvSpPr>
          <p:cNvPr id="23" name="Freeform 50">
            <a:extLst>
              <a:ext uri="{FF2B5EF4-FFF2-40B4-BE49-F238E27FC236}">
                <a16:creationId xmlns:a16="http://schemas.microsoft.com/office/drawing/2014/main" id="{F3CD0683-C32E-4121-A03D-846E2741A5A5}"/>
              </a:ext>
            </a:extLst>
          </p:cNvPr>
          <p:cNvSpPr>
            <a:spLocks noEditPoints="1"/>
          </p:cNvSpPr>
          <p:nvPr/>
        </p:nvSpPr>
        <p:spPr bwMode="auto">
          <a:xfrm flipH="1">
            <a:off x="7403207" y="969020"/>
            <a:ext cx="322065" cy="322419"/>
          </a:xfrm>
          <a:custGeom>
            <a:avLst/>
            <a:gdLst>
              <a:gd name="T0" fmla="*/ 744 w 769"/>
              <a:gd name="T1" fmla="*/ 633 h 770"/>
              <a:gd name="T2" fmla="*/ 744 w 769"/>
              <a:gd name="T3" fmla="*/ 633 h 770"/>
              <a:gd name="T4" fmla="*/ 295 w 769"/>
              <a:gd name="T5" fmla="*/ 183 h 770"/>
              <a:gd name="T6" fmla="*/ 295 w 769"/>
              <a:gd name="T7" fmla="*/ 87 h 770"/>
              <a:gd name="T8" fmla="*/ 209 w 769"/>
              <a:gd name="T9" fmla="*/ 0 h 770"/>
              <a:gd name="T10" fmla="*/ 145 w 769"/>
              <a:gd name="T11" fmla="*/ 0 h 770"/>
              <a:gd name="T12" fmla="*/ 112 w 769"/>
              <a:gd name="T13" fmla="*/ 32 h 770"/>
              <a:gd name="T14" fmla="*/ 193 w 769"/>
              <a:gd name="T15" fmla="*/ 113 h 770"/>
              <a:gd name="T16" fmla="*/ 193 w 769"/>
              <a:gd name="T17" fmla="*/ 193 h 770"/>
              <a:gd name="T18" fmla="*/ 112 w 769"/>
              <a:gd name="T19" fmla="*/ 193 h 770"/>
              <a:gd name="T20" fmla="*/ 32 w 769"/>
              <a:gd name="T21" fmla="*/ 113 h 770"/>
              <a:gd name="T22" fmla="*/ 0 w 769"/>
              <a:gd name="T23" fmla="*/ 145 h 770"/>
              <a:gd name="T24" fmla="*/ 0 w 769"/>
              <a:gd name="T25" fmla="*/ 209 h 770"/>
              <a:gd name="T26" fmla="*/ 86 w 769"/>
              <a:gd name="T27" fmla="*/ 295 h 770"/>
              <a:gd name="T28" fmla="*/ 183 w 769"/>
              <a:gd name="T29" fmla="*/ 295 h 770"/>
              <a:gd name="T30" fmla="*/ 634 w 769"/>
              <a:gd name="T31" fmla="*/ 747 h 770"/>
              <a:gd name="T32" fmla="*/ 634 w 769"/>
              <a:gd name="T33" fmla="*/ 747 h 770"/>
              <a:gd name="T34" fmla="*/ 634 w 769"/>
              <a:gd name="T35" fmla="*/ 747 h 770"/>
              <a:gd name="T36" fmla="*/ 690 w 769"/>
              <a:gd name="T37" fmla="*/ 770 h 770"/>
              <a:gd name="T38" fmla="*/ 769 w 769"/>
              <a:gd name="T39" fmla="*/ 691 h 770"/>
              <a:gd name="T40" fmla="*/ 744 w 769"/>
              <a:gd name="T41" fmla="*/ 633 h 770"/>
              <a:gd name="T42" fmla="*/ 714 w 769"/>
              <a:gd name="T43" fmla="*/ 715 h 770"/>
              <a:gd name="T44" fmla="*/ 666 w 769"/>
              <a:gd name="T45" fmla="*/ 715 h 770"/>
              <a:gd name="T46" fmla="*/ 665 w 769"/>
              <a:gd name="T47" fmla="*/ 666 h 770"/>
              <a:gd name="T48" fmla="*/ 714 w 769"/>
              <a:gd name="T49" fmla="*/ 666 h 770"/>
              <a:gd name="T50" fmla="*/ 714 w 769"/>
              <a:gd name="T51" fmla="*/ 715 h 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769" h="770">
                <a:moveTo>
                  <a:pt x="744" y="633"/>
                </a:moveTo>
                <a:cubicBezTo>
                  <a:pt x="744" y="633"/>
                  <a:pt x="744" y="633"/>
                  <a:pt x="744" y="633"/>
                </a:cubicBezTo>
                <a:cubicBezTo>
                  <a:pt x="295" y="183"/>
                  <a:pt x="295" y="183"/>
                  <a:pt x="295" y="183"/>
                </a:cubicBezTo>
                <a:cubicBezTo>
                  <a:pt x="295" y="87"/>
                  <a:pt x="295" y="87"/>
                  <a:pt x="295" y="87"/>
                </a:cubicBezTo>
                <a:cubicBezTo>
                  <a:pt x="209" y="0"/>
                  <a:pt x="209" y="0"/>
                  <a:pt x="209" y="0"/>
                </a:cubicBezTo>
                <a:cubicBezTo>
                  <a:pt x="145" y="0"/>
                  <a:pt x="145" y="0"/>
                  <a:pt x="145" y="0"/>
                </a:cubicBezTo>
                <a:cubicBezTo>
                  <a:pt x="112" y="32"/>
                  <a:pt x="112" y="32"/>
                  <a:pt x="112" y="32"/>
                </a:cubicBezTo>
                <a:cubicBezTo>
                  <a:pt x="193" y="113"/>
                  <a:pt x="193" y="113"/>
                  <a:pt x="193" y="113"/>
                </a:cubicBezTo>
                <a:cubicBezTo>
                  <a:pt x="193" y="193"/>
                  <a:pt x="193" y="193"/>
                  <a:pt x="193" y="193"/>
                </a:cubicBezTo>
                <a:cubicBezTo>
                  <a:pt x="112" y="193"/>
                  <a:pt x="112" y="193"/>
                  <a:pt x="112" y="193"/>
                </a:cubicBezTo>
                <a:cubicBezTo>
                  <a:pt x="32" y="113"/>
                  <a:pt x="32" y="113"/>
                  <a:pt x="32" y="113"/>
                </a:cubicBezTo>
                <a:cubicBezTo>
                  <a:pt x="0" y="145"/>
                  <a:pt x="0" y="145"/>
                  <a:pt x="0" y="145"/>
                </a:cubicBezTo>
                <a:cubicBezTo>
                  <a:pt x="0" y="209"/>
                  <a:pt x="0" y="209"/>
                  <a:pt x="0" y="209"/>
                </a:cubicBezTo>
                <a:cubicBezTo>
                  <a:pt x="86" y="295"/>
                  <a:pt x="86" y="295"/>
                  <a:pt x="86" y="295"/>
                </a:cubicBezTo>
                <a:cubicBezTo>
                  <a:pt x="183" y="295"/>
                  <a:pt x="183" y="295"/>
                  <a:pt x="183" y="295"/>
                </a:cubicBezTo>
                <a:cubicBezTo>
                  <a:pt x="634" y="747"/>
                  <a:pt x="634" y="747"/>
                  <a:pt x="634" y="747"/>
                </a:cubicBezTo>
                <a:cubicBezTo>
                  <a:pt x="634" y="747"/>
                  <a:pt x="634" y="747"/>
                  <a:pt x="634" y="747"/>
                </a:cubicBezTo>
                <a:cubicBezTo>
                  <a:pt x="634" y="747"/>
                  <a:pt x="634" y="747"/>
                  <a:pt x="634" y="747"/>
                </a:cubicBezTo>
                <a:cubicBezTo>
                  <a:pt x="648" y="761"/>
                  <a:pt x="668" y="770"/>
                  <a:pt x="690" y="770"/>
                </a:cubicBezTo>
                <a:cubicBezTo>
                  <a:pt x="734" y="770"/>
                  <a:pt x="769" y="734"/>
                  <a:pt x="769" y="691"/>
                </a:cubicBezTo>
                <a:cubicBezTo>
                  <a:pt x="769" y="668"/>
                  <a:pt x="759" y="647"/>
                  <a:pt x="744" y="633"/>
                </a:cubicBezTo>
                <a:close/>
                <a:moveTo>
                  <a:pt x="714" y="715"/>
                </a:moveTo>
                <a:cubicBezTo>
                  <a:pt x="701" y="728"/>
                  <a:pt x="679" y="729"/>
                  <a:pt x="666" y="715"/>
                </a:cubicBezTo>
                <a:cubicBezTo>
                  <a:pt x="652" y="702"/>
                  <a:pt x="652" y="680"/>
                  <a:pt x="665" y="666"/>
                </a:cubicBezTo>
                <a:cubicBezTo>
                  <a:pt x="678" y="653"/>
                  <a:pt x="700" y="652"/>
                  <a:pt x="714" y="666"/>
                </a:cubicBezTo>
                <a:cubicBezTo>
                  <a:pt x="728" y="679"/>
                  <a:pt x="728" y="701"/>
                  <a:pt x="714" y="715"/>
                </a:cubicBezTo>
                <a:close/>
              </a:path>
            </a:pathLst>
          </a:custGeom>
          <a:solidFill>
            <a:schemeClr val="bg1"/>
          </a:solidFill>
          <a:ln w="2577"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pPr>
              <a:lnSpc>
                <a:spcPct val="110000"/>
              </a:lnSpc>
              <a:spcBef>
                <a:spcPct val="0"/>
              </a:spcBef>
            </a:pPr>
            <a:endParaRPr lang="en-US" sz="1399" kern="1400" dirty="0">
              <a:solidFill>
                <a:srgbClr val="000000"/>
              </a:solidFill>
              <a:latin typeface="Arial" charset="0"/>
              <a:ea typeface="ＭＳ Ｐゴシック" pitchFamily="34" charset="-128"/>
            </a:endParaRPr>
          </a:p>
        </p:txBody>
      </p:sp>
      <p:grpSp>
        <p:nvGrpSpPr>
          <p:cNvPr id="24" name="Gruppieren 4">
            <a:extLst>
              <a:ext uri="{FF2B5EF4-FFF2-40B4-BE49-F238E27FC236}">
                <a16:creationId xmlns:a16="http://schemas.microsoft.com/office/drawing/2014/main" id="{8656495C-B7D7-4E44-817B-1B21C324A92F}"/>
              </a:ext>
            </a:extLst>
          </p:cNvPr>
          <p:cNvGrpSpPr/>
          <p:nvPr/>
        </p:nvGrpSpPr>
        <p:grpSpPr>
          <a:xfrm>
            <a:off x="3813379" y="3496114"/>
            <a:ext cx="322494" cy="330838"/>
            <a:chOff x="2886106" y="4271118"/>
            <a:chExt cx="723480" cy="742198"/>
          </a:xfrm>
        </p:grpSpPr>
        <p:sp>
          <p:nvSpPr>
            <p:cNvPr id="25" name="Oval 37">
              <a:extLst>
                <a:ext uri="{FF2B5EF4-FFF2-40B4-BE49-F238E27FC236}">
                  <a16:creationId xmlns:a16="http://schemas.microsoft.com/office/drawing/2014/main" id="{CD925A22-A14D-4031-91ED-8A6373C9DB66}"/>
                </a:ext>
              </a:extLst>
            </p:cNvPr>
            <p:cNvSpPr>
              <a:spLocks noChangeArrowheads="1"/>
            </p:cNvSpPr>
            <p:nvPr/>
          </p:nvSpPr>
          <p:spPr bwMode="auto">
            <a:xfrm>
              <a:off x="3112915" y="4602128"/>
              <a:ext cx="179700" cy="179700"/>
            </a:xfrm>
            <a:prstGeom prst="ellipse">
              <a:avLst/>
            </a:pr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endParaRPr lang="en-US" sz="1799" b="1"/>
            </a:p>
          </p:txBody>
        </p:sp>
        <p:sp>
          <p:nvSpPr>
            <p:cNvPr id="26" name="Freeform 38">
              <a:extLst>
                <a:ext uri="{FF2B5EF4-FFF2-40B4-BE49-F238E27FC236}">
                  <a16:creationId xmlns:a16="http://schemas.microsoft.com/office/drawing/2014/main" id="{CBAE6F5B-AB02-412D-BE53-3FF8C198441A}"/>
                </a:ext>
              </a:extLst>
            </p:cNvPr>
            <p:cNvSpPr>
              <a:spLocks/>
            </p:cNvSpPr>
            <p:nvPr/>
          </p:nvSpPr>
          <p:spPr bwMode="auto">
            <a:xfrm>
              <a:off x="3183734" y="4288277"/>
              <a:ext cx="406821" cy="423044"/>
            </a:xfrm>
            <a:custGeom>
              <a:avLst/>
              <a:gdLst>
                <a:gd name="T0" fmla="*/ 1304 w 1304"/>
                <a:gd name="T1" fmla="*/ 111 h 1356"/>
                <a:gd name="T2" fmla="*/ 116 w 1304"/>
                <a:gd name="T3" fmla="*/ 1356 h 1356"/>
                <a:gd name="T4" fmla="*/ 0 w 1304"/>
                <a:gd name="T5" fmla="*/ 1247 h 1356"/>
                <a:gd name="T6" fmla="*/ 1186 w 1304"/>
                <a:gd name="T7" fmla="*/ 0 h 1356"/>
                <a:gd name="T8" fmla="*/ 1304 w 1304"/>
                <a:gd name="T9" fmla="*/ 111 h 1356"/>
              </a:gdLst>
              <a:ahLst/>
              <a:cxnLst>
                <a:cxn ang="0">
                  <a:pos x="T0" y="T1"/>
                </a:cxn>
                <a:cxn ang="0">
                  <a:pos x="T2" y="T3"/>
                </a:cxn>
                <a:cxn ang="0">
                  <a:pos x="T4" y="T5"/>
                </a:cxn>
                <a:cxn ang="0">
                  <a:pos x="T6" y="T7"/>
                </a:cxn>
                <a:cxn ang="0">
                  <a:pos x="T8" y="T9"/>
                </a:cxn>
              </a:cxnLst>
              <a:rect l="0" t="0" r="r" b="b"/>
              <a:pathLst>
                <a:path w="1304" h="1356">
                  <a:moveTo>
                    <a:pt x="1304" y="111"/>
                  </a:moveTo>
                  <a:lnTo>
                    <a:pt x="116" y="1356"/>
                  </a:lnTo>
                  <a:lnTo>
                    <a:pt x="0" y="1247"/>
                  </a:lnTo>
                  <a:lnTo>
                    <a:pt x="1186" y="0"/>
                  </a:lnTo>
                  <a:lnTo>
                    <a:pt x="1304" y="111"/>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endParaRPr lang="en-US" sz="1799" b="1"/>
            </a:p>
          </p:txBody>
        </p:sp>
        <p:sp>
          <p:nvSpPr>
            <p:cNvPr id="27" name="Freeform 39">
              <a:extLst>
                <a:ext uri="{FF2B5EF4-FFF2-40B4-BE49-F238E27FC236}">
                  <a16:creationId xmlns:a16="http://schemas.microsoft.com/office/drawing/2014/main" id="{4FE6C681-9828-4296-86AE-31449F77A69F}"/>
                </a:ext>
              </a:extLst>
            </p:cNvPr>
            <p:cNvSpPr>
              <a:spLocks/>
            </p:cNvSpPr>
            <p:nvPr/>
          </p:nvSpPr>
          <p:spPr bwMode="auto">
            <a:xfrm>
              <a:off x="3467323" y="4345681"/>
              <a:ext cx="142263" cy="92970"/>
            </a:xfrm>
            <a:custGeom>
              <a:avLst/>
              <a:gdLst>
                <a:gd name="T0" fmla="*/ 187 w 456"/>
                <a:gd name="T1" fmla="*/ 298 h 298"/>
                <a:gd name="T2" fmla="*/ 456 w 456"/>
                <a:gd name="T3" fmla="*/ 38 h 298"/>
                <a:gd name="T4" fmla="*/ 269 w 456"/>
                <a:gd name="T5" fmla="*/ 0 h 298"/>
                <a:gd name="T6" fmla="*/ 0 w 456"/>
                <a:gd name="T7" fmla="*/ 257 h 298"/>
                <a:gd name="T8" fmla="*/ 187 w 456"/>
                <a:gd name="T9" fmla="*/ 298 h 298"/>
              </a:gdLst>
              <a:ahLst/>
              <a:cxnLst>
                <a:cxn ang="0">
                  <a:pos x="T0" y="T1"/>
                </a:cxn>
                <a:cxn ang="0">
                  <a:pos x="T2" y="T3"/>
                </a:cxn>
                <a:cxn ang="0">
                  <a:pos x="T4" y="T5"/>
                </a:cxn>
                <a:cxn ang="0">
                  <a:pos x="T6" y="T7"/>
                </a:cxn>
                <a:cxn ang="0">
                  <a:pos x="T8" y="T9"/>
                </a:cxn>
              </a:cxnLst>
              <a:rect l="0" t="0" r="r" b="b"/>
              <a:pathLst>
                <a:path w="456" h="298">
                  <a:moveTo>
                    <a:pt x="187" y="298"/>
                  </a:moveTo>
                  <a:lnTo>
                    <a:pt x="456" y="38"/>
                  </a:lnTo>
                  <a:lnTo>
                    <a:pt x="269" y="0"/>
                  </a:lnTo>
                  <a:lnTo>
                    <a:pt x="0" y="257"/>
                  </a:lnTo>
                  <a:lnTo>
                    <a:pt x="187" y="298"/>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endParaRPr lang="en-US" sz="1799" b="1"/>
            </a:p>
          </p:txBody>
        </p:sp>
        <p:sp>
          <p:nvSpPr>
            <p:cNvPr id="28" name="Freeform 40">
              <a:extLst>
                <a:ext uri="{FF2B5EF4-FFF2-40B4-BE49-F238E27FC236}">
                  <a16:creationId xmlns:a16="http://schemas.microsoft.com/office/drawing/2014/main" id="{E3BB9101-1126-4F1F-9FD9-13BBA1A961B2}"/>
                </a:ext>
              </a:extLst>
            </p:cNvPr>
            <p:cNvSpPr>
              <a:spLocks/>
            </p:cNvSpPr>
            <p:nvPr/>
          </p:nvSpPr>
          <p:spPr bwMode="auto">
            <a:xfrm>
              <a:off x="3439245" y="4271118"/>
              <a:ext cx="93594" cy="141015"/>
            </a:xfrm>
            <a:custGeom>
              <a:avLst/>
              <a:gdLst>
                <a:gd name="T0" fmla="*/ 0 w 300"/>
                <a:gd name="T1" fmla="*/ 263 h 452"/>
                <a:gd name="T2" fmla="*/ 267 w 300"/>
                <a:gd name="T3" fmla="*/ 0 h 452"/>
                <a:gd name="T4" fmla="*/ 300 w 300"/>
                <a:gd name="T5" fmla="*/ 189 h 452"/>
                <a:gd name="T6" fmla="*/ 33 w 300"/>
                <a:gd name="T7" fmla="*/ 452 h 452"/>
                <a:gd name="T8" fmla="*/ 0 w 300"/>
                <a:gd name="T9" fmla="*/ 263 h 452"/>
              </a:gdLst>
              <a:ahLst/>
              <a:cxnLst>
                <a:cxn ang="0">
                  <a:pos x="T0" y="T1"/>
                </a:cxn>
                <a:cxn ang="0">
                  <a:pos x="T2" y="T3"/>
                </a:cxn>
                <a:cxn ang="0">
                  <a:pos x="T4" y="T5"/>
                </a:cxn>
                <a:cxn ang="0">
                  <a:pos x="T6" y="T7"/>
                </a:cxn>
                <a:cxn ang="0">
                  <a:pos x="T8" y="T9"/>
                </a:cxn>
              </a:cxnLst>
              <a:rect l="0" t="0" r="r" b="b"/>
              <a:pathLst>
                <a:path w="300" h="452">
                  <a:moveTo>
                    <a:pt x="0" y="263"/>
                  </a:moveTo>
                  <a:lnTo>
                    <a:pt x="267" y="0"/>
                  </a:lnTo>
                  <a:lnTo>
                    <a:pt x="300" y="189"/>
                  </a:lnTo>
                  <a:lnTo>
                    <a:pt x="33" y="452"/>
                  </a:lnTo>
                  <a:lnTo>
                    <a:pt x="0" y="263"/>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endParaRPr lang="en-US" sz="1799" b="1"/>
            </a:p>
          </p:txBody>
        </p:sp>
        <p:sp>
          <p:nvSpPr>
            <p:cNvPr id="29" name="Freeform 41">
              <a:extLst>
                <a:ext uri="{FF2B5EF4-FFF2-40B4-BE49-F238E27FC236}">
                  <a16:creationId xmlns:a16="http://schemas.microsoft.com/office/drawing/2014/main" id="{CDC3694F-0DB6-4144-ACB0-1E4C6E69D4C4}"/>
                </a:ext>
              </a:extLst>
            </p:cNvPr>
            <p:cNvSpPr>
              <a:spLocks/>
            </p:cNvSpPr>
            <p:nvPr/>
          </p:nvSpPr>
          <p:spPr bwMode="auto">
            <a:xfrm>
              <a:off x="2886106" y="4378127"/>
              <a:ext cx="635190" cy="635189"/>
            </a:xfrm>
            <a:custGeom>
              <a:avLst/>
              <a:gdLst>
                <a:gd name="T0" fmla="*/ 731 w 862"/>
                <a:gd name="T1" fmla="*/ 228 h 862"/>
                <a:gd name="T2" fmla="*/ 794 w 862"/>
                <a:gd name="T3" fmla="*/ 431 h 862"/>
                <a:gd name="T4" fmla="*/ 431 w 862"/>
                <a:gd name="T5" fmla="*/ 794 h 862"/>
                <a:gd name="T6" fmla="*/ 68 w 862"/>
                <a:gd name="T7" fmla="*/ 431 h 862"/>
                <a:gd name="T8" fmla="*/ 431 w 862"/>
                <a:gd name="T9" fmla="*/ 68 h 862"/>
                <a:gd name="T10" fmla="*/ 616 w 862"/>
                <a:gd name="T11" fmla="*/ 119 h 862"/>
                <a:gd name="T12" fmla="*/ 664 w 862"/>
                <a:gd name="T13" fmla="*/ 69 h 862"/>
                <a:gd name="T14" fmla="*/ 431 w 862"/>
                <a:gd name="T15" fmla="*/ 0 h 862"/>
                <a:gd name="T16" fmla="*/ 0 w 862"/>
                <a:gd name="T17" fmla="*/ 431 h 862"/>
                <a:gd name="T18" fmla="*/ 431 w 862"/>
                <a:gd name="T19" fmla="*/ 862 h 862"/>
                <a:gd name="T20" fmla="*/ 862 w 862"/>
                <a:gd name="T21" fmla="*/ 431 h 862"/>
                <a:gd name="T22" fmla="*/ 779 w 862"/>
                <a:gd name="T23" fmla="*/ 178 h 862"/>
                <a:gd name="T24" fmla="*/ 731 w 862"/>
                <a:gd name="T25" fmla="*/ 228 h 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62" h="862">
                  <a:moveTo>
                    <a:pt x="731" y="228"/>
                  </a:moveTo>
                  <a:cubicBezTo>
                    <a:pt x="771" y="286"/>
                    <a:pt x="794" y="356"/>
                    <a:pt x="794" y="431"/>
                  </a:cubicBezTo>
                  <a:cubicBezTo>
                    <a:pt x="794" y="631"/>
                    <a:pt x="631" y="794"/>
                    <a:pt x="431" y="794"/>
                  </a:cubicBezTo>
                  <a:cubicBezTo>
                    <a:pt x="230" y="794"/>
                    <a:pt x="68" y="631"/>
                    <a:pt x="68" y="431"/>
                  </a:cubicBezTo>
                  <a:cubicBezTo>
                    <a:pt x="68" y="230"/>
                    <a:pt x="230" y="68"/>
                    <a:pt x="431" y="68"/>
                  </a:cubicBezTo>
                  <a:cubicBezTo>
                    <a:pt x="498" y="68"/>
                    <a:pt x="562" y="86"/>
                    <a:pt x="616" y="119"/>
                  </a:cubicBezTo>
                  <a:cubicBezTo>
                    <a:pt x="664" y="69"/>
                    <a:pt x="664" y="69"/>
                    <a:pt x="664" y="69"/>
                  </a:cubicBezTo>
                  <a:cubicBezTo>
                    <a:pt x="597" y="25"/>
                    <a:pt x="517" y="0"/>
                    <a:pt x="431" y="0"/>
                  </a:cubicBezTo>
                  <a:cubicBezTo>
                    <a:pt x="193" y="0"/>
                    <a:pt x="0" y="193"/>
                    <a:pt x="0" y="431"/>
                  </a:cubicBezTo>
                  <a:cubicBezTo>
                    <a:pt x="0" y="669"/>
                    <a:pt x="193" y="862"/>
                    <a:pt x="431" y="862"/>
                  </a:cubicBezTo>
                  <a:cubicBezTo>
                    <a:pt x="669" y="862"/>
                    <a:pt x="862" y="669"/>
                    <a:pt x="862" y="431"/>
                  </a:cubicBezTo>
                  <a:cubicBezTo>
                    <a:pt x="862" y="336"/>
                    <a:pt x="831" y="249"/>
                    <a:pt x="779" y="178"/>
                  </a:cubicBezTo>
                  <a:lnTo>
                    <a:pt x="731" y="228"/>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endParaRPr lang="en-US" sz="1799" b="1"/>
            </a:p>
          </p:txBody>
        </p:sp>
        <p:sp>
          <p:nvSpPr>
            <p:cNvPr id="30" name="Freeform 42">
              <a:extLst>
                <a:ext uri="{FF2B5EF4-FFF2-40B4-BE49-F238E27FC236}">
                  <a16:creationId xmlns:a16="http://schemas.microsoft.com/office/drawing/2014/main" id="{901E56BD-CF80-4A46-B5DB-F47A8730BF4C}"/>
                </a:ext>
              </a:extLst>
            </p:cNvPr>
            <p:cNvSpPr>
              <a:spLocks/>
            </p:cNvSpPr>
            <p:nvPr/>
          </p:nvSpPr>
          <p:spPr bwMode="auto">
            <a:xfrm>
              <a:off x="2992803" y="4486383"/>
              <a:ext cx="417740" cy="417740"/>
            </a:xfrm>
            <a:custGeom>
              <a:avLst/>
              <a:gdLst>
                <a:gd name="T0" fmla="*/ 479 w 567"/>
                <a:gd name="T1" fmla="*/ 192 h 567"/>
                <a:gd name="T2" fmla="*/ 499 w 567"/>
                <a:gd name="T3" fmla="*/ 284 h 567"/>
                <a:gd name="T4" fmla="*/ 284 w 567"/>
                <a:gd name="T5" fmla="*/ 499 h 567"/>
                <a:gd name="T6" fmla="*/ 68 w 567"/>
                <a:gd name="T7" fmla="*/ 284 h 567"/>
                <a:gd name="T8" fmla="*/ 284 w 567"/>
                <a:gd name="T9" fmla="*/ 68 h 567"/>
                <a:gd name="T10" fmla="*/ 363 w 567"/>
                <a:gd name="T11" fmla="*/ 84 h 567"/>
                <a:gd name="T12" fmla="*/ 413 w 567"/>
                <a:gd name="T13" fmla="*/ 32 h 567"/>
                <a:gd name="T14" fmla="*/ 284 w 567"/>
                <a:gd name="T15" fmla="*/ 0 h 567"/>
                <a:gd name="T16" fmla="*/ 0 w 567"/>
                <a:gd name="T17" fmla="*/ 284 h 567"/>
                <a:gd name="T18" fmla="*/ 284 w 567"/>
                <a:gd name="T19" fmla="*/ 567 h 567"/>
                <a:gd name="T20" fmla="*/ 567 w 567"/>
                <a:gd name="T21" fmla="*/ 284 h 567"/>
                <a:gd name="T22" fmla="*/ 528 w 567"/>
                <a:gd name="T23" fmla="*/ 141 h 567"/>
                <a:gd name="T24" fmla="*/ 479 w 567"/>
                <a:gd name="T25" fmla="*/ 192 h 5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67" h="567">
                  <a:moveTo>
                    <a:pt x="479" y="192"/>
                  </a:moveTo>
                  <a:cubicBezTo>
                    <a:pt x="492" y="220"/>
                    <a:pt x="499" y="251"/>
                    <a:pt x="499" y="284"/>
                  </a:cubicBezTo>
                  <a:cubicBezTo>
                    <a:pt x="499" y="402"/>
                    <a:pt x="403" y="499"/>
                    <a:pt x="284" y="499"/>
                  </a:cubicBezTo>
                  <a:cubicBezTo>
                    <a:pt x="165" y="499"/>
                    <a:pt x="68" y="402"/>
                    <a:pt x="68" y="284"/>
                  </a:cubicBezTo>
                  <a:cubicBezTo>
                    <a:pt x="68" y="165"/>
                    <a:pt x="165" y="68"/>
                    <a:pt x="284" y="68"/>
                  </a:cubicBezTo>
                  <a:cubicBezTo>
                    <a:pt x="312" y="68"/>
                    <a:pt x="339" y="74"/>
                    <a:pt x="363" y="84"/>
                  </a:cubicBezTo>
                  <a:cubicBezTo>
                    <a:pt x="413" y="32"/>
                    <a:pt x="413" y="32"/>
                    <a:pt x="413" y="32"/>
                  </a:cubicBezTo>
                  <a:cubicBezTo>
                    <a:pt x="374" y="12"/>
                    <a:pt x="330" y="0"/>
                    <a:pt x="284" y="0"/>
                  </a:cubicBezTo>
                  <a:cubicBezTo>
                    <a:pt x="127" y="0"/>
                    <a:pt x="0" y="127"/>
                    <a:pt x="0" y="284"/>
                  </a:cubicBezTo>
                  <a:cubicBezTo>
                    <a:pt x="0" y="440"/>
                    <a:pt x="127" y="567"/>
                    <a:pt x="284" y="567"/>
                  </a:cubicBezTo>
                  <a:cubicBezTo>
                    <a:pt x="440" y="567"/>
                    <a:pt x="567" y="440"/>
                    <a:pt x="567" y="284"/>
                  </a:cubicBezTo>
                  <a:cubicBezTo>
                    <a:pt x="567" y="232"/>
                    <a:pt x="553" y="183"/>
                    <a:pt x="528" y="141"/>
                  </a:cubicBezTo>
                  <a:lnTo>
                    <a:pt x="479" y="192"/>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endParaRPr lang="en-US" sz="1799" b="1"/>
            </a:p>
          </p:txBody>
        </p:sp>
      </p:grpSp>
      <p:grpSp>
        <p:nvGrpSpPr>
          <p:cNvPr id="31" name="Group 38">
            <a:extLst>
              <a:ext uri="{FF2B5EF4-FFF2-40B4-BE49-F238E27FC236}">
                <a16:creationId xmlns:a16="http://schemas.microsoft.com/office/drawing/2014/main" id="{D3A97F9D-4C72-418B-9A1B-067C8075BED4}"/>
              </a:ext>
            </a:extLst>
          </p:cNvPr>
          <p:cNvGrpSpPr/>
          <p:nvPr/>
        </p:nvGrpSpPr>
        <p:grpSpPr>
          <a:xfrm>
            <a:off x="3630699" y="976093"/>
            <a:ext cx="418568" cy="307235"/>
            <a:chOff x="-957805" y="1472541"/>
            <a:chExt cx="418786" cy="307395"/>
          </a:xfrm>
        </p:grpSpPr>
        <p:grpSp>
          <p:nvGrpSpPr>
            <p:cNvPr id="32" name="Gruppieren 58">
              <a:extLst>
                <a:ext uri="{FF2B5EF4-FFF2-40B4-BE49-F238E27FC236}">
                  <a16:creationId xmlns:a16="http://schemas.microsoft.com/office/drawing/2014/main" id="{2395E4C8-9145-4765-A58A-561D6D3CC812}"/>
                </a:ext>
              </a:extLst>
            </p:cNvPr>
            <p:cNvGrpSpPr>
              <a:grpSpLocks/>
            </p:cNvGrpSpPr>
            <p:nvPr/>
          </p:nvGrpSpPr>
          <p:grpSpPr>
            <a:xfrm flipH="1">
              <a:off x="-734749" y="1472541"/>
              <a:ext cx="195730" cy="307395"/>
              <a:chOff x="2048163" y="3093195"/>
              <a:chExt cx="1467927" cy="2118757"/>
            </a:xfrm>
          </p:grpSpPr>
          <p:sp>
            <p:nvSpPr>
              <p:cNvPr id="56" name="Freeform 7">
                <a:extLst>
                  <a:ext uri="{FF2B5EF4-FFF2-40B4-BE49-F238E27FC236}">
                    <a16:creationId xmlns:a16="http://schemas.microsoft.com/office/drawing/2014/main" id="{1055A2BE-C337-4983-A7F9-AFB6745D9426}"/>
                  </a:ext>
                </a:extLst>
              </p:cNvPr>
              <p:cNvSpPr>
                <a:spLocks/>
              </p:cNvSpPr>
              <p:nvPr/>
            </p:nvSpPr>
            <p:spPr bwMode="auto">
              <a:xfrm>
                <a:off x="2048163" y="4258823"/>
                <a:ext cx="1467927" cy="953129"/>
              </a:xfrm>
              <a:custGeom>
                <a:avLst/>
                <a:gdLst>
                  <a:gd name="T0" fmla="*/ 691 w 699"/>
                  <a:gd name="T1" fmla="*/ 364 h 454"/>
                  <a:gd name="T2" fmla="*/ 669 w 699"/>
                  <a:gd name="T3" fmla="*/ 121 h 454"/>
                  <a:gd name="T4" fmla="*/ 599 w 699"/>
                  <a:gd name="T5" fmla="*/ 38 h 454"/>
                  <a:gd name="T6" fmla="*/ 481 w 699"/>
                  <a:gd name="T7" fmla="*/ 0 h 454"/>
                  <a:gd name="T8" fmla="*/ 476 w 699"/>
                  <a:gd name="T9" fmla="*/ 3 h 454"/>
                  <a:gd name="T10" fmla="*/ 476 w 699"/>
                  <a:gd name="T11" fmla="*/ 3 h 454"/>
                  <a:gd name="T12" fmla="*/ 449 w 699"/>
                  <a:gd name="T13" fmla="*/ 21 h 454"/>
                  <a:gd name="T14" fmla="*/ 376 w 699"/>
                  <a:gd name="T15" fmla="*/ 45 h 454"/>
                  <a:gd name="T16" fmla="*/ 365 w 699"/>
                  <a:gd name="T17" fmla="*/ 45 h 454"/>
                  <a:gd name="T18" fmla="*/ 335 w 699"/>
                  <a:gd name="T19" fmla="*/ 44 h 454"/>
                  <a:gd name="T20" fmla="*/ 326 w 699"/>
                  <a:gd name="T21" fmla="*/ 43 h 454"/>
                  <a:gd name="T22" fmla="*/ 251 w 699"/>
                  <a:gd name="T23" fmla="*/ 18 h 454"/>
                  <a:gd name="T24" fmla="*/ 224 w 699"/>
                  <a:gd name="T25" fmla="*/ 3 h 454"/>
                  <a:gd name="T26" fmla="*/ 224 w 699"/>
                  <a:gd name="T27" fmla="*/ 3 h 454"/>
                  <a:gd name="T28" fmla="*/ 219 w 699"/>
                  <a:gd name="T29" fmla="*/ 0 h 454"/>
                  <a:gd name="T30" fmla="*/ 100 w 699"/>
                  <a:gd name="T31" fmla="*/ 38 h 454"/>
                  <a:gd name="T32" fmla="*/ 30 w 699"/>
                  <a:gd name="T33" fmla="*/ 121 h 454"/>
                  <a:gd name="T34" fmla="*/ 30 w 699"/>
                  <a:gd name="T35" fmla="*/ 121 h 454"/>
                  <a:gd name="T36" fmla="*/ 8 w 699"/>
                  <a:gd name="T37" fmla="*/ 364 h 454"/>
                  <a:gd name="T38" fmla="*/ 0 w 699"/>
                  <a:gd name="T39" fmla="*/ 454 h 454"/>
                  <a:gd name="T40" fmla="*/ 117 w 699"/>
                  <a:gd name="T41" fmla="*/ 454 h 454"/>
                  <a:gd name="T42" fmla="*/ 130 w 699"/>
                  <a:gd name="T43" fmla="*/ 379 h 454"/>
                  <a:gd name="T44" fmla="*/ 130 w 699"/>
                  <a:gd name="T45" fmla="*/ 454 h 454"/>
                  <a:gd name="T46" fmla="*/ 568 w 699"/>
                  <a:gd name="T47" fmla="*/ 454 h 454"/>
                  <a:gd name="T48" fmla="*/ 569 w 699"/>
                  <a:gd name="T49" fmla="*/ 379 h 454"/>
                  <a:gd name="T50" fmla="*/ 583 w 699"/>
                  <a:gd name="T51" fmla="*/ 454 h 454"/>
                  <a:gd name="T52" fmla="*/ 699 w 699"/>
                  <a:gd name="T53" fmla="*/ 454 h 454"/>
                  <a:gd name="T54" fmla="*/ 691 w 699"/>
                  <a:gd name="T55" fmla="*/ 364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99" h="454">
                    <a:moveTo>
                      <a:pt x="691" y="364"/>
                    </a:moveTo>
                    <a:cubicBezTo>
                      <a:pt x="669" y="121"/>
                      <a:pt x="669" y="121"/>
                      <a:pt x="669" y="121"/>
                    </a:cubicBezTo>
                    <a:cubicBezTo>
                      <a:pt x="669" y="82"/>
                      <a:pt x="638" y="44"/>
                      <a:pt x="599" y="38"/>
                    </a:cubicBezTo>
                    <a:cubicBezTo>
                      <a:pt x="481" y="0"/>
                      <a:pt x="481" y="0"/>
                      <a:pt x="481" y="0"/>
                    </a:cubicBezTo>
                    <a:cubicBezTo>
                      <a:pt x="479" y="1"/>
                      <a:pt x="478" y="2"/>
                      <a:pt x="476" y="3"/>
                    </a:cubicBezTo>
                    <a:cubicBezTo>
                      <a:pt x="476" y="3"/>
                      <a:pt x="476" y="3"/>
                      <a:pt x="476" y="3"/>
                    </a:cubicBezTo>
                    <a:cubicBezTo>
                      <a:pt x="468" y="9"/>
                      <a:pt x="459" y="15"/>
                      <a:pt x="449" y="21"/>
                    </a:cubicBezTo>
                    <a:cubicBezTo>
                      <a:pt x="429" y="32"/>
                      <a:pt x="405" y="42"/>
                      <a:pt x="376" y="45"/>
                    </a:cubicBezTo>
                    <a:cubicBezTo>
                      <a:pt x="372" y="45"/>
                      <a:pt x="369" y="45"/>
                      <a:pt x="365" y="45"/>
                    </a:cubicBezTo>
                    <a:cubicBezTo>
                      <a:pt x="356" y="46"/>
                      <a:pt x="345" y="45"/>
                      <a:pt x="335" y="44"/>
                    </a:cubicBezTo>
                    <a:cubicBezTo>
                      <a:pt x="332" y="44"/>
                      <a:pt x="329" y="44"/>
                      <a:pt x="326" y="43"/>
                    </a:cubicBezTo>
                    <a:cubicBezTo>
                      <a:pt x="303" y="39"/>
                      <a:pt x="278" y="32"/>
                      <a:pt x="251" y="18"/>
                    </a:cubicBezTo>
                    <a:cubicBezTo>
                      <a:pt x="242" y="14"/>
                      <a:pt x="233" y="9"/>
                      <a:pt x="224" y="3"/>
                    </a:cubicBezTo>
                    <a:cubicBezTo>
                      <a:pt x="224" y="3"/>
                      <a:pt x="224" y="3"/>
                      <a:pt x="224" y="3"/>
                    </a:cubicBezTo>
                    <a:cubicBezTo>
                      <a:pt x="222" y="2"/>
                      <a:pt x="220" y="1"/>
                      <a:pt x="219" y="0"/>
                    </a:cubicBezTo>
                    <a:cubicBezTo>
                      <a:pt x="100" y="38"/>
                      <a:pt x="100" y="38"/>
                      <a:pt x="100" y="38"/>
                    </a:cubicBezTo>
                    <a:cubicBezTo>
                      <a:pt x="61" y="44"/>
                      <a:pt x="30" y="82"/>
                      <a:pt x="30" y="121"/>
                    </a:cubicBezTo>
                    <a:cubicBezTo>
                      <a:pt x="30" y="121"/>
                      <a:pt x="30" y="121"/>
                      <a:pt x="30" y="121"/>
                    </a:cubicBezTo>
                    <a:cubicBezTo>
                      <a:pt x="8" y="364"/>
                      <a:pt x="8" y="364"/>
                      <a:pt x="8" y="364"/>
                    </a:cubicBezTo>
                    <a:cubicBezTo>
                      <a:pt x="0" y="454"/>
                      <a:pt x="0" y="454"/>
                      <a:pt x="0" y="454"/>
                    </a:cubicBezTo>
                    <a:cubicBezTo>
                      <a:pt x="117" y="454"/>
                      <a:pt x="117" y="454"/>
                      <a:pt x="117" y="454"/>
                    </a:cubicBezTo>
                    <a:cubicBezTo>
                      <a:pt x="130" y="379"/>
                      <a:pt x="130" y="379"/>
                      <a:pt x="130" y="379"/>
                    </a:cubicBezTo>
                    <a:cubicBezTo>
                      <a:pt x="130" y="454"/>
                      <a:pt x="130" y="454"/>
                      <a:pt x="130" y="454"/>
                    </a:cubicBezTo>
                    <a:cubicBezTo>
                      <a:pt x="568" y="454"/>
                      <a:pt x="568" y="454"/>
                      <a:pt x="568" y="454"/>
                    </a:cubicBezTo>
                    <a:cubicBezTo>
                      <a:pt x="569" y="379"/>
                      <a:pt x="569" y="379"/>
                      <a:pt x="569" y="379"/>
                    </a:cubicBezTo>
                    <a:cubicBezTo>
                      <a:pt x="583" y="454"/>
                      <a:pt x="583" y="454"/>
                      <a:pt x="583" y="454"/>
                    </a:cubicBezTo>
                    <a:cubicBezTo>
                      <a:pt x="699" y="454"/>
                      <a:pt x="699" y="454"/>
                      <a:pt x="699" y="454"/>
                    </a:cubicBezTo>
                    <a:lnTo>
                      <a:pt x="691" y="364"/>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57" name="Freeform 52">
                <a:extLst>
                  <a:ext uri="{FF2B5EF4-FFF2-40B4-BE49-F238E27FC236}">
                    <a16:creationId xmlns:a16="http://schemas.microsoft.com/office/drawing/2014/main" id="{3472129B-0C87-4B92-AD15-9E50C609235E}"/>
                  </a:ext>
                </a:extLst>
              </p:cNvPr>
              <p:cNvSpPr>
                <a:spLocks/>
              </p:cNvSpPr>
              <p:nvPr/>
            </p:nvSpPr>
            <p:spPr bwMode="auto">
              <a:xfrm>
                <a:off x="2524728" y="4059661"/>
                <a:ext cx="518353" cy="441000"/>
              </a:xfrm>
              <a:custGeom>
                <a:avLst/>
                <a:gdLst>
                  <a:gd name="T0" fmla="*/ 221 w 247"/>
                  <a:gd name="T1" fmla="*/ 24 h 210"/>
                  <a:gd name="T2" fmla="*/ 123 w 247"/>
                  <a:gd name="T3" fmla="*/ 205 h 210"/>
                  <a:gd name="T4" fmla="*/ 25 w 247"/>
                  <a:gd name="T5" fmla="*/ 24 h 210"/>
                  <a:gd name="T6" fmla="*/ 123 w 247"/>
                  <a:gd name="T7" fmla="*/ 0 h 210"/>
                  <a:gd name="T8" fmla="*/ 221 w 247"/>
                  <a:gd name="T9" fmla="*/ 24 h 210"/>
                </a:gdLst>
                <a:ahLst/>
                <a:cxnLst>
                  <a:cxn ang="0">
                    <a:pos x="T0" y="T1"/>
                  </a:cxn>
                  <a:cxn ang="0">
                    <a:pos x="T2" y="T3"/>
                  </a:cxn>
                  <a:cxn ang="0">
                    <a:pos x="T4" y="T5"/>
                  </a:cxn>
                  <a:cxn ang="0">
                    <a:pos x="T6" y="T7"/>
                  </a:cxn>
                  <a:cxn ang="0">
                    <a:pos x="T8" y="T9"/>
                  </a:cxn>
                </a:cxnLst>
                <a:rect l="0" t="0" r="r" b="b"/>
                <a:pathLst>
                  <a:path w="247" h="210">
                    <a:moveTo>
                      <a:pt x="221" y="24"/>
                    </a:moveTo>
                    <a:cubicBezTo>
                      <a:pt x="227" y="44"/>
                      <a:pt x="247" y="210"/>
                      <a:pt x="123" y="205"/>
                    </a:cubicBezTo>
                    <a:cubicBezTo>
                      <a:pt x="0" y="199"/>
                      <a:pt x="18" y="44"/>
                      <a:pt x="25" y="24"/>
                    </a:cubicBezTo>
                    <a:cubicBezTo>
                      <a:pt x="28" y="13"/>
                      <a:pt x="59" y="0"/>
                      <a:pt x="123" y="0"/>
                    </a:cubicBezTo>
                    <a:cubicBezTo>
                      <a:pt x="186" y="0"/>
                      <a:pt x="217" y="10"/>
                      <a:pt x="221" y="24"/>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58" name="Freeform 6">
                <a:extLst>
                  <a:ext uri="{FF2B5EF4-FFF2-40B4-BE49-F238E27FC236}">
                    <a16:creationId xmlns:a16="http://schemas.microsoft.com/office/drawing/2014/main" id="{24B8F3B2-B306-41B7-A8E3-7E4E14B5563E}"/>
                  </a:ext>
                </a:extLst>
              </p:cNvPr>
              <p:cNvSpPr>
                <a:spLocks/>
              </p:cNvSpPr>
              <p:nvPr/>
            </p:nvSpPr>
            <p:spPr bwMode="auto">
              <a:xfrm>
                <a:off x="2518504" y="4004536"/>
                <a:ext cx="529023" cy="351200"/>
              </a:xfrm>
              <a:custGeom>
                <a:avLst/>
                <a:gdLst>
                  <a:gd name="T0" fmla="*/ 27 w 252"/>
                  <a:gd name="T1" fmla="*/ 139 h 167"/>
                  <a:gd name="T2" fmla="*/ 102 w 252"/>
                  <a:gd name="T3" fmla="*/ 164 h 167"/>
                  <a:gd name="T4" fmla="*/ 111 w 252"/>
                  <a:gd name="T5" fmla="*/ 165 h 167"/>
                  <a:gd name="T6" fmla="*/ 141 w 252"/>
                  <a:gd name="T7" fmla="*/ 166 h 167"/>
                  <a:gd name="T8" fmla="*/ 152 w 252"/>
                  <a:gd name="T9" fmla="*/ 166 h 167"/>
                  <a:gd name="T10" fmla="*/ 225 w 252"/>
                  <a:gd name="T11" fmla="*/ 142 h 167"/>
                  <a:gd name="T12" fmla="*/ 252 w 252"/>
                  <a:gd name="T13" fmla="*/ 124 h 167"/>
                  <a:gd name="T14" fmla="*/ 203 w 252"/>
                  <a:gd name="T15" fmla="*/ 59 h 167"/>
                  <a:gd name="T16" fmla="*/ 203 w 252"/>
                  <a:gd name="T17" fmla="*/ 0 h 167"/>
                  <a:gd name="T18" fmla="*/ 48 w 252"/>
                  <a:gd name="T19" fmla="*/ 0 h 167"/>
                  <a:gd name="T20" fmla="*/ 48 w 252"/>
                  <a:gd name="T21" fmla="*/ 59 h 167"/>
                  <a:gd name="T22" fmla="*/ 0 w 252"/>
                  <a:gd name="T23" fmla="*/ 124 h 167"/>
                  <a:gd name="T24" fmla="*/ 0 w 252"/>
                  <a:gd name="T25" fmla="*/ 124 h 167"/>
                  <a:gd name="T26" fmla="*/ 27 w 252"/>
                  <a:gd name="T27" fmla="*/ 139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52" h="167">
                    <a:moveTo>
                      <a:pt x="27" y="139"/>
                    </a:moveTo>
                    <a:cubicBezTo>
                      <a:pt x="54" y="153"/>
                      <a:pt x="79" y="160"/>
                      <a:pt x="102" y="164"/>
                    </a:cubicBezTo>
                    <a:cubicBezTo>
                      <a:pt x="105" y="165"/>
                      <a:pt x="108" y="165"/>
                      <a:pt x="111" y="165"/>
                    </a:cubicBezTo>
                    <a:cubicBezTo>
                      <a:pt x="121" y="166"/>
                      <a:pt x="132" y="167"/>
                      <a:pt x="141" y="166"/>
                    </a:cubicBezTo>
                    <a:cubicBezTo>
                      <a:pt x="145" y="166"/>
                      <a:pt x="148" y="166"/>
                      <a:pt x="152" y="166"/>
                    </a:cubicBezTo>
                    <a:cubicBezTo>
                      <a:pt x="181" y="163"/>
                      <a:pt x="205" y="153"/>
                      <a:pt x="225" y="142"/>
                    </a:cubicBezTo>
                    <a:cubicBezTo>
                      <a:pt x="235" y="136"/>
                      <a:pt x="244" y="130"/>
                      <a:pt x="252" y="124"/>
                    </a:cubicBezTo>
                    <a:cubicBezTo>
                      <a:pt x="224" y="112"/>
                      <a:pt x="203" y="86"/>
                      <a:pt x="203" y="59"/>
                    </a:cubicBezTo>
                    <a:cubicBezTo>
                      <a:pt x="203" y="0"/>
                      <a:pt x="203" y="0"/>
                      <a:pt x="203" y="0"/>
                    </a:cubicBezTo>
                    <a:cubicBezTo>
                      <a:pt x="48" y="0"/>
                      <a:pt x="48" y="0"/>
                      <a:pt x="48" y="0"/>
                    </a:cubicBezTo>
                    <a:cubicBezTo>
                      <a:pt x="48" y="0"/>
                      <a:pt x="48" y="26"/>
                      <a:pt x="48" y="59"/>
                    </a:cubicBezTo>
                    <a:cubicBezTo>
                      <a:pt x="48" y="86"/>
                      <a:pt x="28" y="112"/>
                      <a:pt x="0" y="124"/>
                    </a:cubicBezTo>
                    <a:cubicBezTo>
                      <a:pt x="0" y="124"/>
                      <a:pt x="0" y="124"/>
                      <a:pt x="0" y="124"/>
                    </a:cubicBezTo>
                    <a:cubicBezTo>
                      <a:pt x="9" y="130"/>
                      <a:pt x="18" y="135"/>
                      <a:pt x="27" y="139"/>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59" name="Freeform 53">
                <a:extLst>
                  <a:ext uri="{FF2B5EF4-FFF2-40B4-BE49-F238E27FC236}">
                    <a16:creationId xmlns:a16="http://schemas.microsoft.com/office/drawing/2014/main" id="{67ACB4A6-DAD2-40D5-9568-D83EC4006F88}"/>
                  </a:ext>
                </a:extLst>
              </p:cNvPr>
              <p:cNvSpPr>
                <a:spLocks/>
              </p:cNvSpPr>
              <p:nvPr/>
            </p:nvSpPr>
            <p:spPr bwMode="auto">
              <a:xfrm>
                <a:off x="2999515" y="4235706"/>
                <a:ext cx="48012" cy="29341"/>
              </a:xfrm>
              <a:custGeom>
                <a:avLst/>
                <a:gdLst>
                  <a:gd name="T0" fmla="*/ 0 w 23"/>
                  <a:gd name="T1" fmla="*/ 0 h 14"/>
                  <a:gd name="T2" fmla="*/ 0 w 23"/>
                  <a:gd name="T3" fmla="*/ 0 h 14"/>
                  <a:gd name="T4" fmla="*/ 23 w 23"/>
                  <a:gd name="T5" fmla="*/ 14 h 14"/>
                  <a:gd name="T6" fmla="*/ 23 w 23"/>
                  <a:gd name="T7" fmla="*/ 14 h 14"/>
                  <a:gd name="T8" fmla="*/ 0 w 23"/>
                  <a:gd name="T9" fmla="*/ 0 h 14"/>
                </a:gdLst>
                <a:ahLst/>
                <a:cxnLst>
                  <a:cxn ang="0">
                    <a:pos x="T0" y="T1"/>
                  </a:cxn>
                  <a:cxn ang="0">
                    <a:pos x="T2" y="T3"/>
                  </a:cxn>
                  <a:cxn ang="0">
                    <a:pos x="T4" y="T5"/>
                  </a:cxn>
                  <a:cxn ang="0">
                    <a:pos x="T6" y="T7"/>
                  </a:cxn>
                  <a:cxn ang="0">
                    <a:pos x="T8" y="T9"/>
                  </a:cxn>
                </a:cxnLst>
                <a:rect l="0" t="0" r="r" b="b"/>
                <a:pathLst>
                  <a:path w="23" h="14">
                    <a:moveTo>
                      <a:pt x="0" y="0"/>
                    </a:moveTo>
                    <a:cubicBezTo>
                      <a:pt x="0" y="0"/>
                      <a:pt x="0" y="0"/>
                      <a:pt x="0" y="0"/>
                    </a:cubicBezTo>
                    <a:cubicBezTo>
                      <a:pt x="6" y="5"/>
                      <a:pt x="14" y="11"/>
                      <a:pt x="23" y="14"/>
                    </a:cubicBezTo>
                    <a:cubicBezTo>
                      <a:pt x="23" y="14"/>
                      <a:pt x="23" y="14"/>
                      <a:pt x="23" y="14"/>
                    </a:cubicBezTo>
                    <a:cubicBezTo>
                      <a:pt x="14" y="11"/>
                      <a:pt x="6" y="5"/>
                      <a:pt x="0" y="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60" name="Freeform 54">
                <a:extLst>
                  <a:ext uri="{FF2B5EF4-FFF2-40B4-BE49-F238E27FC236}">
                    <a16:creationId xmlns:a16="http://schemas.microsoft.com/office/drawing/2014/main" id="{05FAFE10-B9F5-4929-BC67-3079FE301F5B}"/>
                  </a:ext>
                </a:extLst>
              </p:cNvPr>
              <p:cNvSpPr>
                <a:spLocks/>
              </p:cNvSpPr>
              <p:nvPr/>
            </p:nvSpPr>
            <p:spPr bwMode="auto">
              <a:xfrm>
                <a:off x="2618974" y="4004536"/>
                <a:ext cx="428553" cy="275625"/>
              </a:xfrm>
              <a:custGeom>
                <a:avLst/>
                <a:gdLst>
                  <a:gd name="T0" fmla="*/ 155 w 204"/>
                  <a:gd name="T1" fmla="*/ 0 h 131"/>
                  <a:gd name="T2" fmla="*/ 0 w 204"/>
                  <a:gd name="T3" fmla="*/ 0 h 131"/>
                  <a:gd name="T4" fmla="*/ 0 w 204"/>
                  <a:gd name="T5" fmla="*/ 59 h 131"/>
                  <a:gd name="T6" fmla="*/ 0 w 204"/>
                  <a:gd name="T7" fmla="*/ 59 h 131"/>
                  <a:gd name="T8" fmla="*/ 0 w 204"/>
                  <a:gd name="T9" fmla="*/ 59 h 131"/>
                  <a:gd name="T10" fmla="*/ 0 w 204"/>
                  <a:gd name="T11" fmla="*/ 67 h 131"/>
                  <a:gd name="T12" fmla="*/ 81 w 204"/>
                  <a:gd name="T13" fmla="*/ 117 h 131"/>
                  <a:gd name="T14" fmla="*/ 159 w 204"/>
                  <a:gd name="T15" fmla="*/ 131 h 131"/>
                  <a:gd name="T16" fmla="*/ 204 w 204"/>
                  <a:gd name="T17" fmla="*/ 124 h 131"/>
                  <a:gd name="T18" fmla="*/ 181 w 204"/>
                  <a:gd name="T19" fmla="*/ 110 h 131"/>
                  <a:gd name="T20" fmla="*/ 156 w 204"/>
                  <a:gd name="T21" fmla="*/ 65 h 131"/>
                  <a:gd name="T22" fmla="*/ 156 w 204"/>
                  <a:gd name="T23" fmla="*/ 65 h 131"/>
                  <a:gd name="T24" fmla="*/ 156 w 204"/>
                  <a:gd name="T25" fmla="*/ 65 h 131"/>
                  <a:gd name="T26" fmla="*/ 156 w 204"/>
                  <a:gd name="T27" fmla="*/ 65 h 131"/>
                  <a:gd name="T28" fmla="*/ 156 w 204"/>
                  <a:gd name="T29" fmla="*/ 64 h 131"/>
                  <a:gd name="T30" fmla="*/ 156 w 204"/>
                  <a:gd name="T31" fmla="*/ 64 h 131"/>
                  <a:gd name="T32" fmla="*/ 155 w 204"/>
                  <a:gd name="T33" fmla="*/ 64 h 131"/>
                  <a:gd name="T34" fmla="*/ 155 w 204"/>
                  <a:gd name="T35" fmla="*/ 64 h 131"/>
                  <a:gd name="T36" fmla="*/ 155 w 204"/>
                  <a:gd name="T37" fmla="*/ 63 h 131"/>
                  <a:gd name="T38" fmla="*/ 155 w 204"/>
                  <a:gd name="T39" fmla="*/ 63 h 131"/>
                  <a:gd name="T40" fmla="*/ 155 w 204"/>
                  <a:gd name="T41" fmla="*/ 63 h 131"/>
                  <a:gd name="T42" fmla="*/ 155 w 204"/>
                  <a:gd name="T43" fmla="*/ 63 h 131"/>
                  <a:gd name="T44" fmla="*/ 155 w 204"/>
                  <a:gd name="T45" fmla="*/ 63 h 131"/>
                  <a:gd name="T46" fmla="*/ 155 w 204"/>
                  <a:gd name="T47" fmla="*/ 62 h 131"/>
                  <a:gd name="T48" fmla="*/ 155 w 204"/>
                  <a:gd name="T49" fmla="*/ 62 h 131"/>
                  <a:gd name="T50" fmla="*/ 155 w 204"/>
                  <a:gd name="T51" fmla="*/ 62 h 131"/>
                  <a:gd name="T52" fmla="*/ 155 w 204"/>
                  <a:gd name="T53" fmla="*/ 62 h 131"/>
                  <a:gd name="T54" fmla="*/ 155 w 204"/>
                  <a:gd name="T55" fmla="*/ 62 h 131"/>
                  <a:gd name="T56" fmla="*/ 155 w 204"/>
                  <a:gd name="T57" fmla="*/ 61 h 131"/>
                  <a:gd name="T58" fmla="*/ 155 w 204"/>
                  <a:gd name="T59" fmla="*/ 61 h 131"/>
                  <a:gd name="T60" fmla="*/ 155 w 204"/>
                  <a:gd name="T61" fmla="*/ 61 h 131"/>
                  <a:gd name="T62" fmla="*/ 155 w 204"/>
                  <a:gd name="T63" fmla="*/ 61 h 131"/>
                  <a:gd name="T64" fmla="*/ 155 w 204"/>
                  <a:gd name="T65" fmla="*/ 61 h 131"/>
                  <a:gd name="T66" fmla="*/ 155 w 204"/>
                  <a:gd name="T67" fmla="*/ 61 h 131"/>
                  <a:gd name="T68" fmla="*/ 155 w 204"/>
                  <a:gd name="T69" fmla="*/ 60 h 131"/>
                  <a:gd name="T70" fmla="*/ 155 w 204"/>
                  <a:gd name="T71" fmla="*/ 60 h 131"/>
                  <a:gd name="T72" fmla="*/ 155 w 204"/>
                  <a:gd name="T73" fmla="*/ 60 h 131"/>
                  <a:gd name="T74" fmla="*/ 155 w 204"/>
                  <a:gd name="T75" fmla="*/ 60 h 131"/>
                  <a:gd name="T76" fmla="*/ 155 w 204"/>
                  <a:gd name="T77" fmla="*/ 60 h 131"/>
                  <a:gd name="T78" fmla="*/ 155 w 204"/>
                  <a:gd name="T79" fmla="*/ 60 h 131"/>
                  <a:gd name="T80" fmla="*/ 155 w 204"/>
                  <a:gd name="T81" fmla="*/ 59 h 131"/>
                  <a:gd name="T82" fmla="*/ 155 w 204"/>
                  <a:gd name="T83" fmla="*/ 59 h 131"/>
                  <a:gd name="T84" fmla="*/ 155 w 204"/>
                  <a:gd name="T85" fmla="*/ 59 h 131"/>
                  <a:gd name="T86" fmla="*/ 155 w 204"/>
                  <a:gd name="T87" fmla="*/ 35 h 131"/>
                  <a:gd name="T88" fmla="*/ 155 w 204"/>
                  <a:gd name="T89"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4" h="131">
                    <a:moveTo>
                      <a:pt x="155" y="0"/>
                    </a:moveTo>
                    <a:cubicBezTo>
                      <a:pt x="0" y="0"/>
                      <a:pt x="0" y="0"/>
                      <a:pt x="0" y="0"/>
                    </a:cubicBezTo>
                    <a:cubicBezTo>
                      <a:pt x="0" y="0"/>
                      <a:pt x="0" y="26"/>
                      <a:pt x="0" y="59"/>
                    </a:cubicBezTo>
                    <a:cubicBezTo>
                      <a:pt x="0" y="59"/>
                      <a:pt x="0" y="59"/>
                      <a:pt x="0" y="59"/>
                    </a:cubicBezTo>
                    <a:cubicBezTo>
                      <a:pt x="0" y="59"/>
                      <a:pt x="0" y="59"/>
                      <a:pt x="0" y="59"/>
                    </a:cubicBezTo>
                    <a:cubicBezTo>
                      <a:pt x="0" y="62"/>
                      <a:pt x="0" y="64"/>
                      <a:pt x="0" y="67"/>
                    </a:cubicBezTo>
                    <a:cubicBezTo>
                      <a:pt x="20" y="87"/>
                      <a:pt x="47" y="105"/>
                      <a:pt x="81" y="117"/>
                    </a:cubicBezTo>
                    <a:cubicBezTo>
                      <a:pt x="108" y="126"/>
                      <a:pt x="135" y="131"/>
                      <a:pt x="159" y="131"/>
                    </a:cubicBezTo>
                    <a:cubicBezTo>
                      <a:pt x="176" y="131"/>
                      <a:pt x="191" y="128"/>
                      <a:pt x="204" y="124"/>
                    </a:cubicBezTo>
                    <a:cubicBezTo>
                      <a:pt x="195" y="121"/>
                      <a:pt x="187" y="115"/>
                      <a:pt x="181" y="110"/>
                    </a:cubicBezTo>
                    <a:cubicBezTo>
                      <a:pt x="167" y="97"/>
                      <a:pt x="158" y="82"/>
                      <a:pt x="156" y="65"/>
                    </a:cubicBezTo>
                    <a:cubicBezTo>
                      <a:pt x="156" y="65"/>
                      <a:pt x="156" y="65"/>
                      <a:pt x="156" y="65"/>
                    </a:cubicBezTo>
                    <a:cubicBezTo>
                      <a:pt x="156" y="65"/>
                      <a:pt x="156" y="65"/>
                      <a:pt x="156" y="65"/>
                    </a:cubicBezTo>
                    <a:cubicBezTo>
                      <a:pt x="156" y="65"/>
                      <a:pt x="156" y="65"/>
                      <a:pt x="156" y="65"/>
                    </a:cubicBezTo>
                    <a:cubicBezTo>
                      <a:pt x="156" y="65"/>
                      <a:pt x="156" y="65"/>
                      <a:pt x="156" y="64"/>
                    </a:cubicBezTo>
                    <a:cubicBezTo>
                      <a:pt x="156" y="64"/>
                      <a:pt x="156" y="64"/>
                      <a:pt x="156" y="64"/>
                    </a:cubicBezTo>
                    <a:cubicBezTo>
                      <a:pt x="155" y="64"/>
                      <a:pt x="155" y="64"/>
                      <a:pt x="155" y="64"/>
                    </a:cubicBezTo>
                    <a:cubicBezTo>
                      <a:pt x="155" y="64"/>
                      <a:pt x="155" y="64"/>
                      <a:pt x="155" y="64"/>
                    </a:cubicBezTo>
                    <a:cubicBezTo>
                      <a:pt x="155" y="64"/>
                      <a:pt x="155" y="64"/>
                      <a:pt x="155" y="63"/>
                    </a:cubicBezTo>
                    <a:cubicBezTo>
                      <a:pt x="155" y="63"/>
                      <a:pt x="155" y="63"/>
                      <a:pt x="155" y="63"/>
                    </a:cubicBezTo>
                    <a:cubicBezTo>
                      <a:pt x="155" y="63"/>
                      <a:pt x="155" y="63"/>
                      <a:pt x="155" y="63"/>
                    </a:cubicBezTo>
                    <a:cubicBezTo>
                      <a:pt x="155" y="63"/>
                      <a:pt x="155" y="63"/>
                      <a:pt x="155" y="63"/>
                    </a:cubicBezTo>
                    <a:cubicBezTo>
                      <a:pt x="155" y="63"/>
                      <a:pt x="155" y="63"/>
                      <a:pt x="155" y="63"/>
                    </a:cubicBezTo>
                    <a:cubicBezTo>
                      <a:pt x="155" y="63"/>
                      <a:pt x="155" y="62"/>
                      <a:pt x="155" y="62"/>
                    </a:cubicBezTo>
                    <a:cubicBezTo>
                      <a:pt x="155" y="62"/>
                      <a:pt x="155" y="62"/>
                      <a:pt x="155" y="62"/>
                    </a:cubicBezTo>
                    <a:cubicBezTo>
                      <a:pt x="155" y="62"/>
                      <a:pt x="155" y="62"/>
                      <a:pt x="155" y="62"/>
                    </a:cubicBezTo>
                    <a:cubicBezTo>
                      <a:pt x="155" y="62"/>
                      <a:pt x="155" y="62"/>
                      <a:pt x="155" y="62"/>
                    </a:cubicBezTo>
                    <a:cubicBezTo>
                      <a:pt x="155" y="62"/>
                      <a:pt x="155" y="62"/>
                      <a:pt x="155" y="62"/>
                    </a:cubicBezTo>
                    <a:cubicBezTo>
                      <a:pt x="155" y="62"/>
                      <a:pt x="155" y="61"/>
                      <a:pt x="155" y="61"/>
                    </a:cubicBezTo>
                    <a:cubicBezTo>
                      <a:pt x="155" y="61"/>
                      <a:pt x="155" y="61"/>
                      <a:pt x="155" y="61"/>
                    </a:cubicBezTo>
                    <a:cubicBezTo>
                      <a:pt x="155" y="61"/>
                      <a:pt x="155" y="61"/>
                      <a:pt x="155" y="61"/>
                    </a:cubicBezTo>
                    <a:cubicBezTo>
                      <a:pt x="155" y="61"/>
                      <a:pt x="155" y="61"/>
                      <a:pt x="155" y="61"/>
                    </a:cubicBezTo>
                    <a:cubicBezTo>
                      <a:pt x="155" y="61"/>
                      <a:pt x="155" y="61"/>
                      <a:pt x="155" y="61"/>
                    </a:cubicBezTo>
                    <a:cubicBezTo>
                      <a:pt x="155" y="61"/>
                      <a:pt x="155" y="61"/>
                      <a:pt x="155" y="61"/>
                    </a:cubicBezTo>
                    <a:cubicBezTo>
                      <a:pt x="155" y="61"/>
                      <a:pt x="155" y="60"/>
                      <a:pt x="155" y="60"/>
                    </a:cubicBezTo>
                    <a:cubicBezTo>
                      <a:pt x="155" y="60"/>
                      <a:pt x="155" y="60"/>
                      <a:pt x="155" y="60"/>
                    </a:cubicBezTo>
                    <a:cubicBezTo>
                      <a:pt x="155" y="60"/>
                      <a:pt x="155" y="60"/>
                      <a:pt x="155" y="60"/>
                    </a:cubicBezTo>
                    <a:cubicBezTo>
                      <a:pt x="155" y="60"/>
                      <a:pt x="155" y="60"/>
                      <a:pt x="155" y="60"/>
                    </a:cubicBezTo>
                    <a:cubicBezTo>
                      <a:pt x="155" y="60"/>
                      <a:pt x="155" y="60"/>
                      <a:pt x="155" y="60"/>
                    </a:cubicBezTo>
                    <a:cubicBezTo>
                      <a:pt x="155" y="60"/>
                      <a:pt x="155" y="60"/>
                      <a:pt x="155" y="60"/>
                    </a:cubicBezTo>
                    <a:cubicBezTo>
                      <a:pt x="155" y="60"/>
                      <a:pt x="155" y="60"/>
                      <a:pt x="155" y="59"/>
                    </a:cubicBezTo>
                    <a:cubicBezTo>
                      <a:pt x="155" y="59"/>
                      <a:pt x="155" y="59"/>
                      <a:pt x="155" y="59"/>
                    </a:cubicBezTo>
                    <a:cubicBezTo>
                      <a:pt x="155" y="59"/>
                      <a:pt x="155" y="59"/>
                      <a:pt x="155" y="59"/>
                    </a:cubicBezTo>
                    <a:cubicBezTo>
                      <a:pt x="155" y="35"/>
                      <a:pt x="155" y="35"/>
                      <a:pt x="155" y="35"/>
                    </a:cubicBezTo>
                    <a:cubicBezTo>
                      <a:pt x="155" y="0"/>
                      <a:pt x="155" y="0"/>
                      <a:pt x="155" y="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61" name="Freeform 55">
                <a:extLst>
                  <a:ext uri="{FF2B5EF4-FFF2-40B4-BE49-F238E27FC236}">
                    <a16:creationId xmlns:a16="http://schemas.microsoft.com/office/drawing/2014/main" id="{C68F66C8-4AD2-4310-ADAD-95613575EADB}"/>
                  </a:ext>
                </a:extLst>
              </p:cNvPr>
              <p:cNvSpPr>
                <a:spLocks/>
              </p:cNvSpPr>
              <p:nvPr/>
            </p:nvSpPr>
            <p:spPr bwMode="auto">
              <a:xfrm>
                <a:off x="2717666" y="4313058"/>
                <a:ext cx="130700" cy="898894"/>
              </a:xfrm>
              <a:custGeom>
                <a:avLst/>
                <a:gdLst>
                  <a:gd name="T0" fmla="*/ 118 w 147"/>
                  <a:gd name="T1" fmla="*/ 227 h 1011"/>
                  <a:gd name="T2" fmla="*/ 118 w 147"/>
                  <a:gd name="T3" fmla="*/ 196 h 1011"/>
                  <a:gd name="T4" fmla="*/ 118 w 147"/>
                  <a:gd name="T5" fmla="*/ 140 h 1011"/>
                  <a:gd name="T6" fmla="*/ 118 w 147"/>
                  <a:gd name="T7" fmla="*/ 140 h 1011"/>
                  <a:gd name="T8" fmla="*/ 147 w 147"/>
                  <a:gd name="T9" fmla="*/ 52 h 1011"/>
                  <a:gd name="T10" fmla="*/ 74 w 147"/>
                  <a:gd name="T11" fmla="*/ 0 h 1011"/>
                  <a:gd name="T12" fmla="*/ 0 w 147"/>
                  <a:gd name="T13" fmla="*/ 52 h 1011"/>
                  <a:gd name="T14" fmla="*/ 29 w 147"/>
                  <a:gd name="T15" fmla="*/ 140 h 1011"/>
                  <a:gd name="T16" fmla="*/ 29 w 147"/>
                  <a:gd name="T17" fmla="*/ 140 h 1011"/>
                  <a:gd name="T18" fmla="*/ 26 w 147"/>
                  <a:gd name="T19" fmla="*/ 192 h 1011"/>
                  <a:gd name="T20" fmla="*/ 26 w 147"/>
                  <a:gd name="T21" fmla="*/ 227 h 1011"/>
                  <a:gd name="T22" fmla="*/ 17 w 147"/>
                  <a:gd name="T23" fmla="*/ 799 h 1011"/>
                  <a:gd name="T24" fmla="*/ 12 w 147"/>
                  <a:gd name="T25" fmla="*/ 1011 h 1011"/>
                  <a:gd name="T26" fmla="*/ 133 w 147"/>
                  <a:gd name="T27" fmla="*/ 1011 h 1011"/>
                  <a:gd name="T28" fmla="*/ 130 w 147"/>
                  <a:gd name="T29" fmla="*/ 799 h 1011"/>
                  <a:gd name="T30" fmla="*/ 118 w 147"/>
                  <a:gd name="T31" fmla="*/ 227 h 10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47" h="1011">
                    <a:moveTo>
                      <a:pt x="118" y="227"/>
                    </a:moveTo>
                    <a:lnTo>
                      <a:pt x="118" y="196"/>
                    </a:lnTo>
                    <a:lnTo>
                      <a:pt x="118" y="140"/>
                    </a:lnTo>
                    <a:lnTo>
                      <a:pt x="118" y="140"/>
                    </a:lnTo>
                    <a:lnTo>
                      <a:pt x="147" y="52"/>
                    </a:lnTo>
                    <a:lnTo>
                      <a:pt x="74" y="0"/>
                    </a:lnTo>
                    <a:lnTo>
                      <a:pt x="0" y="52"/>
                    </a:lnTo>
                    <a:lnTo>
                      <a:pt x="29" y="140"/>
                    </a:lnTo>
                    <a:lnTo>
                      <a:pt x="29" y="140"/>
                    </a:lnTo>
                    <a:lnTo>
                      <a:pt x="26" y="192"/>
                    </a:lnTo>
                    <a:lnTo>
                      <a:pt x="26" y="227"/>
                    </a:lnTo>
                    <a:lnTo>
                      <a:pt x="17" y="799"/>
                    </a:lnTo>
                    <a:lnTo>
                      <a:pt x="12" y="1011"/>
                    </a:lnTo>
                    <a:lnTo>
                      <a:pt x="133" y="1011"/>
                    </a:lnTo>
                    <a:lnTo>
                      <a:pt x="130" y="799"/>
                    </a:lnTo>
                    <a:lnTo>
                      <a:pt x="118" y="227"/>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62" name="Freeform 56">
                <a:extLst>
                  <a:ext uri="{FF2B5EF4-FFF2-40B4-BE49-F238E27FC236}">
                    <a16:creationId xmlns:a16="http://schemas.microsoft.com/office/drawing/2014/main" id="{68EDB775-4783-46EB-A9DC-3BE96CBD58FC}"/>
                  </a:ext>
                </a:extLst>
              </p:cNvPr>
              <p:cNvSpPr>
                <a:spLocks/>
              </p:cNvSpPr>
              <p:nvPr/>
            </p:nvSpPr>
            <p:spPr bwMode="auto">
              <a:xfrm>
                <a:off x="2789684" y="4110695"/>
                <a:ext cx="274736" cy="348532"/>
              </a:xfrm>
              <a:custGeom>
                <a:avLst/>
                <a:gdLst>
                  <a:gd name="T0" fmla="*/ 231 w 309"/>
                  <a:gd name="T1" fmla="*/ 0 h 392"/>
                  <a:gd name="T2" fmla="*/ 0 w 309"/>
                  <a:gd name="T3" fmla="*/ 229 h 392"/>
                  <a:gd name="T4" fmla="*/ 129 w 309"/>
                  <a:gd name="T5" fmla="*/ 392 h 392"/>
                  <a:gd name="T6" fmla="*/ 309 w 309"/>
                  <a:gd name="T7" fmla="*/ 168 h 392"/>
                  <a:gd name="T8" fmla="*/ 231 w 309"/>
                  <a:gd name="T9" fmla="*/ 0 h 392"/>
                </a:gdLst>
                <a:ahLst/>
                <a:cxnLst>
                  <a:cxn ang="0">
                    <a:pos x="T0" y="T1"/>
                  </a:cxn>
                  <a:cxn ang="0">
                    <a:pos x="T2" y="T3"/>
                  </a:cxn>
                  <a:cxn ang="0">
                    <a:pos x="T4" y="T5"/>
                  </a:cxn>
                  <a:cxn ang="0">
                    <a:pos x="T6" y="T7"/>
                  </a:cxn>
                  <a:cxn ang="0">
                    <a:pos x="T8" y="T9"/>
                  </a:cxn>
                </a:cxnLst>
                <a:rect l="0" t="0" r="r" b="b"/>
                <a:pathLst>
                  <a:path w="309" h="392">
                    <a:moveTo>
                      <a:pt x="231" y="0"/>
                    </a:moveTo>
                    <a:lnTo>
                      <a:pt x="0" y="229"/>
                    </a:lnTo>
                    <a:lnTo>
                      <a:pt x="129" y="392"/>
                    </a:lnTo>
                    <a:lnTo>
                      <a:pt x="309" y="168"/>
                    </a:lnTo>
                    <a:lnTo>
                      <a:pt x="231" y="0"/>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63" name="Freeform 57">
                <a:extLst>
                  <a:ext uri="{FF2B5EF4-FFF2-40B4-BE49-F238E27FC236}">
                    <a16:creationId xmlns:a16="http://schemas.microsoft.com/office/drawing/2014/main" id="{9D8D89C6-355F-4CC0-8891-D04C7744C3B7}"/>
                  </a:ext>
                </a:extLst>
              </p:cNvPr>
              <p:cNvSpPr>
                <a:spLocks/>
              </p:cNvSpPr>
              <p:nvPr/>
            </p:nvSpPr>
            <p:spPr bwMode="auto">
              <a:xfrm>
                <a:off x="2507835" y="4109452"/>
                <a:ext cx="275625" cy="348532"/>
              </a:xfrm>
              <a:custGeom>
                <a:avLst/>
                <a:gdLst>
                  <a:gd name="T0" fmla="*/ 0 w 310"/>
                  <a:gd name="T1" fmla="*/ 168 h 392"/>
                  <a:gd name="T2" fmla="*/ 180 w 310"/>
                  <a:gd name="T3" fmla="*/ 392 h 392"/>
                  <a:gd name="T4" fmla="*/ 310 w 310"/>
                  <a:gd name="T5" fmla="*/ 229 h 392"/>
                  <a:gd name="T6" fmla="*/ 78 w 310"/>
                  <a:gd name="T7" fmla="*/ 0 h 392"/>
                  <a:gd name="T8" fmla="*/ 0 w 310"/>
                  <a:gd name="T9" fmla="*/ 168 h 392"/>
                </a:gdLst>
                <a:ahLst/>
                <a:cxnLst>
                  <a:cxn ang="0">
                    <a:pos x="T0" y="T1"/>
                  </a:cxn>
                  <a:cxn ang="0">
                    <a:pos x="T2" y="T3"/>
                  </a:cxn>
                  <a:cxn ang="0">
                    <a:pos x="T4" y="T5"/>
                  </a:cxn>
                  <a:cxn ang="0">
                    <a:pos x="T6" y="T7"/>
                  </a:cxn>
                  <a:cxn ang="0">
                    <a:pos x="T8" y="T9"/>
                  </a:cxn>
                </a:cxnLst>
                <a:rect l="0" t="0" r="r" b="b"/>
                <a:pathLst>
                  <a:path w="310" h="392">
                    <a:moveTo>
                      <a:pt x="0" y="168"/>
                    </a:moveTo>
                    <a:lnTo>
                      <a:pt x="180" y="392"/>
                    </a:lnTo>
                    <a:lnTo>
                      <a:pt x="310" y="229"/>
                    </a:lnTo>
                    <a:lnTo>
                      <a:pt x="78" y="0"/>
                    </a:lnTo>
                    <a:lnTo>
                      <a:pt x="0" y="168"/>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64" name="Freeform 58">
                <a:extLst>
                  <a:ext uri="{FF2B5EF4-FFF2-40B4-BE49-F238E27FC236}">
                    <a16:creationId xmlns:a16="http://schemas.microsoft.com/office/drawing/2014/main" id="{4E0AF35F-1A85-4E02-9263-0A1ABF6F2C05}"/>
                  </a:ext>
                </a:extLst>
              </p:cNvPr>
              <p:cNvSpPr>
                <a:spLocks/>
              </p:cNvSpPr>
              <p:nvPr/>
            </p:nvSpPr>
            <p:spPr bwMode="auto">
              <a:xfrm>
                <a:off x="2424258" y="3664895"/>
                <a:ext cx="108472" cy="190270"/>
              </a:xfrm>
              <a:custGeom>
                <a:avLst/>
                <a:gdLst>
                  <a:gd name="T0" fmla="*/ 5 w 52"/>
                  <a:gd name="T1" fmla="*/ 38 h 91"/>
                  <a:gd name="T2" fmla="*/ 40 w 52"/>
                  <a:gd name="T3" fmla="*/ 89 h 91"/>
                  <a:gd name="T4" fmla="*/ 46 w 52"/>
                  <a:gd name="T5" fmla="*/ 42 h 91"/>
                  <a:gd name="T6" fmla="*/ 21 w 52"/>
                  <a:gd name="T7" fmla="*/ 2 h 91"/>
                  <a:gd name="T8" fmla="*/ 5 w 52"/>
                  <a:gd name="T9" fmla="*/ 38 h 91"/>
                </a:gdLst>
                <a:ahLst/>
                <a:cxnLst>
                  <a:cxn ang="0">
                    <a:pos x="T0" y="T1"/>
                  </a:cxn>
                  <a:cxn ang="0">
                    <a:pos x="T2" y="T3"/>
                  </a:cxn>
                  <a:cxn ang="0">
                    <a:pos x="T4" y="T5"/>
                  </a:cxn>
                  <a:cxn ang="0">
                    <a:pos x="T6" y="T7"/>
                  </a:cxn>
                  <a:cxn ang="0">
                    <a:pos x="T8" y="T9"/>
                  </a:cxn>
                </a:cxnLst>
                <a:rect l="0" t="0" r="r" b="b"/>
                <a:pathLst>
                  <a:path w="52" h="91">
                    <a:moveTo>
                      <a:pt x="5" y="38"/>
                    </a:moveTo>
                    <a:cubicBezTo>
                      <a:pt x="10" y="62"/>
                      <a:pt x="31" y="91"/>
                      <a:pt x="40" y="89"/>
                    </a:cubicBezTo>
                    <a:cubicBezTo>
                      <a:pt x="49" y="87"/>
                      <a:pt x="52" y="66"/>
                      <a:pt x="46" y="42"/>
                    </a:cubicBezTo>
                    <a:cubicBezTo>
                      <a:pt x="41" y="18"/>
                      <a:pt x="30" y="0"/>
                      <a:pt x="21" y="2"/>
                    </a:cubicBezTo>
                    <a:cubicBezTo>
                      <a:pt x="12" y="4"/>
                      <a:pt x="0" y="15"/>
                      <a:pt x="5" y="38"/>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65" name="Freeform 59">
                <a:extLst>
                  <a:ext uri="{FF2B5EF4-FFF2-40B4-BE49-F238E27FC236}">
                    <a16:creationId xmlns:a16="http://schemas.microsoft.com/office/drawing/2014/main" id="{3937AB0D-012F-4048-ACF0-1CCCE9B81433}"/>
                  </a:ext>
                </a:extLst>
              </p:cNvPr>
              <p:cNvSpPr>
                <a:spLocks/>
              </p:cNvSpPr>
              <p:nvPr/>
            </p:nvSpPr>
            <p:spPr bwMode="auto">
              <a:xfrm>
                <a:off x="3033301" y="3664895"/>
                <a:ext cx="106694" cy="190270"/>
              </a:xfrm>
              <a:custGeom>
                <a:avLst/>
                <a:gdLst>
                  <a:gd name="T0" fmla="*/ 46 w 51"/>
                  <a:gd name="T1" fmla="*/ 38 h 91"/>
                  <a:gd name="T2" fmla="*/ 12 w 51"/>
                  <a:gd name="T3" fmla="*/ 89 h 91"/>
                  <a:gd name="T4" fmla="*/ 5 w 51"/>
                  <a:gd name="T5" fmla="*/ 42 h 91"/>
                  <a:gd name="T6" fmla="*/ 31 w 51"/>
                  <a:gd name="T7" fmla="*/ 2 h 91"/>
                  <a:gd name="T8" fmla="*/ 46 w 51"/>
                  <a:gd name="T9" fmla="*/ 38 h 91"/>
                </a:gdLst>
                <a:ahLst/>
                <a:cxnLst>
                  <a:cxn ang="0">
                    <a:pos x="T0" y="T1"/>
                  </a:cxn>
                  <a:cxn ang="0">
                    <a:pos x="T2" y="T3"/>
                  </a:cxn>
                  <a:cxn ang="0">
                    <a:pos x="T4" y="T5"/>
                  </a:cxn>
                  <a:cxn ang="0">
                    <a:pos x="T6" y="T7"/>
                  </a:cxn>
                  <a:cxn ang="0">
                    <a:pos x="T8" y="T9"/>
                  </a:cxn>
                </a:cxnLst>
                <a:rect l="0" t="0" r="r" b="b"/>
                <a:pathLst>
                  <a:path w="51" h="91">
                    <a:moveTo>
                      <a:pt x="46" y="38"/>
                    </a:moveTo>
                    <a:cubicBezTo>
                      <a:pt x="41" y="62"/>
                      <a:pt x="21" y="91"/>
                      <a:pt x="12" y="89"/>
                    </a:cubicBezTo>
                    <a:cubicBezTo>
                      <a:pt x="3" y="87"/>
                      <a:pt x="0" y="66"/>
                      <a:pt x="5" y="42"/>
                    </a:cubicBezTo>
                    <a:cubicBezTo>
                      <a:pt x="10" y="18"/>
                      <a:pt x="22" y="0"/>
                      <a:pt x="31" y="2"/>
                    </a:cubicBezTo>
                    <a:cubicBezTo>
                      <a:pt x="40" y="4"/>
                      <a:pt x="51" y="15"/>
                      <a:pt x="46" y="38"/>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66" name="Freeform 60">
                <a:extLst>
                  <a:ext uri="{FF2B5EF4-FFF2-40B4-BE49-F238E27FC236}">
                    <a16:creationId xmlns:a16="http://schemas.microsoft.com/office/drawing/2014/main" id="{63F4036A-6C20-4780-AF20-1F17E81A908D}"/>
                  </a:ext>
                </a:extLst>
              </p:cNvPr>
              <p:cNvSpPr>
                <a:spLocks/>
              </p:cNvSpPr>
              <p:nvPr/>
            </p:nvSpPr>
            <p:spPr bwMode="auto">
              <a:xfrm>
                <a:off x="2421591" y="3093195"/>
                <a:ext cx="733519" cy="932680"/>
              </a:xfrm>
              <a:custGeom>
                <a:avLst/>
                <a:gdLst>
                  <a:gd name="T0" fmla="*/ 327 w 349"/>
                  <a:gd name="T1" fmla="*/ 231 h 444"/>
                  <a:gd name="T2" fmla="*/ 172 w 349"/>
                  <a:gd name="T3" fmla="*/ 444 h 444"/>
                  <a:gd name="T4" fmla="*/ 16 w 349"/>
                  <a:gd name="T5" fmla="*/ 231 h 444"/>
                  <a:gd name="T6" fmla="*/ 73 w 349"/>
                  <a:gd name="T7" fmla="*/ 95 h 444"/>
                  <a:gd name="T8" fmla="*/ 327 w 349"/>
                  <a:gd name="T9" fmla="*/ 231 h 444"/>
                </a:gdLst>
                <a:ahLst/>
                <a:cxnLst>
                  <a:cxn ang="0">
                    <a:pos x="T0" y="T1"/>
                  </a:cxn>
                  <a:cxn ang="0">
                    <a:pos x="T2" y="T3"/>
                  </a:cxn>
                  <a:cxn ang="0">
                    <a:pos x="T4" y="T5"/>
                  </a:cxn>
                  <a:cxn ang="0">
                    <a:pos x="T6" y="T7"/>
                  </a:cxn>
                  <a:cxn ang="0">
                    <a:pos x="T8" y="T9"/>
                  </a:cxn>
                </a:cxnLst>
                <a:rect l="0" t="0" r="r" b="b"/>
                <a:pathLst>
                  <a:path w="349" h="444">
                    <a:moveTo>
                      <a:pt x="327" y="231"/>
                    </a:moveTo>
                    <a:cubicBezTo>
                      <a:pt x="327" y="349"/>
                      <a:pt x="238" y="444"/>
                      <a:pt x="172" y="444"/>
                    </a:cubicBezTo>
                    <a:cubicBezTo>
                      <a:pt x="109" y="444"/>
                      <a:pt x="16" y="349"/>
                      <a:pt x="16" y="231"/>
                    </a:cubicBezTo>
                    <a:cubicBezTo>
                      <a:pt x="0" y="145"/>
                      <a:pt x="22" y="98"/>
                      <a:pt x="73" y="95"/>
                    </a:cubicBezTo>
                    <a:cubicBezTo>
                      <a:pt x="245" y="0"/>
                      <a:pt x="349" y="107"/>
                      <a:pt x="327" y="231"/>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67" name="Freeform 61">
                <a:extLst>
                  <a:ext uri="{FF2B5EF4-FFF2-40B4-BE49-F238E27FC236}">
                    <a16:creationId xmlns:a16="http://schemas.microsoft.com/office/drawing/2014/main" id="{739E9CDF-FEE5-4A88-962C-91253E7762B0}"/>
                  </a:ext>
                </a:extLst>
              </p:cNvPr>
              <p:cNvSpPr>
                <a:spLocks/>
              </p:cNvSpPr>
              <p:nvPr/>
            </p:nvSpPr>
            <p:spPr bwMode="auto">
              <a:xfrm>
                <a:off x="2476716" y="3471067"/>
                <a:ext cx="612599" cy="697065"/>
              </a:xfrm>
              <a:custGeom>
                <a:avLst/>
                <a:gdLst>
                  <a:gd name="T0" fmla="*/ 285 w 292"/>
                  <a:gd name="T1" fmla="*/ 159 h 332"/>
                  <a:gd name="T2" fmla="*/ 285 w 292"/>
                  <a:gd name="T3" fmla="*/ 159 h 332"/>
                  <a:gd name="T4" fmla="*/ 284 w 292"/>
                  <a:gd name="T5" fmla="*/ 52 h 332"/>
                  <a:gd name="T6" fmla="*/ 144 w 292"/>
                  <a:gd name="T7" fmla="*/ 29 h 332"/>
                  <a:gd name="T8" fmla="*/ 7 w 292"/>
                  <a:gd name="T9" fmla="*/ 52 h 332"/>
                  <a:gd name="T10" fmla="*/ 6 w 292"/>
                  <a:gd name="T11" fmla="*/ 156 h 332"/>
                  <a:gd name="T12" fmla="*/ 35 w 292"/>
                  <a:gd name="T13" fmla="*/ 270 h 332"/>
                  <a:gd name="T14" fmla="*/ 146 w 292"/>
                  <a:gd name="T15" fmla="*/ 332 h 332"/>
                  <a:gd name="T16" fmla="*/ 255 w 292"/>
                  <a:gd name="T17" fmla="*/ 270 h 332"/>
                  <a:gd name="T18" fmla="*/ 285 w 292"/>
                  <a:gd name="T19" fmla="*/ 159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2" h="332">
                    <a:moveTo>
                      <a:pt x="285" y="159"/>
                    </a:moveTo>
                    <a:cubicBezTo>
                      <a:pt x="285" y="159"/>
                      <a:pt x="285" y="159"/>
                      <a:pt x="285" y="159"/>
                    </a:cubicBezTo>
                    <a:cubicBezTo>
                      <a:pt x="268" y="153"/>
                      <a:pt x="292" y="78"/>
                      <a:pt x="284" y="52"/>
                    </a:cubicBezTo>
                    <a:cubicBezTo>
                      <a:pt x="266" y="0"/>
                      <a:pt x="211" y="29"/>
                      <a:pt x="144" y="29"/>
                    </a:cubicBezTo>
                    <a:cubicBezTo>
                      <a:pt x="78" y="29"/>
                      <a:pt x="25" y="0"/>
                      <a:pt x="7" y="52"/>
                    </a:cubicBezTo>
                    <a:cubicBezTo>
                      <a:pt x="0" y="79"/>
                      <a:pt x="23" y="151"/>
                      <a:pt x="6" y="156"/>
                    </a:cubicBezTo>
                    <a:cubicBezTo>
                      <a:pt x="12" y="189"/>
                      <a:pt x="35" y="270"/>
                      <a:pt x="35" y="270"/>
                    </a:cubicBezTo>
                    <a:cubicBezTo>
                      <a:pt x="35" y="270"/>
                      <a:pt x="112" y="332"/>
                      <a:pt x="146" y="332"/>
                    </a:cubicBezTo>
                    <a:cubicBezTo>
                      <a:pt x="183" y="332"/>
                      <a:pt x="255" y="270"/>
                      <a:pt x="255" y="270"/>
                    </a:cubicBezTo>
                    <a:cubicBezTo>
                      <a:pt x="255" y="270"/>
                      <a:pt x="279" y="189"/>
                      <a:pt x="285" y="159"/>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grpSp>
        <p:grpSp>
          <p:nvGrpSpPr>
            <p:cNvPr id="33" name="Gruppieren 60">
              <a:extLst>
                <a:ext uri="{FF2B5EF4-FFF2-40B4-BE49-F238E27FC236}">
                  <a16:creationId xmlns:a16="http://schemas.microsoft.com/office/drawing/2014/main" id="{38ABF88C-D5FF-4E60-97EA-C777DA140901}"/>
                </a:ext>
              </a:extLst>
            </p:cNvPr>
            <p:cNvGrpSpPr>
              <a:grpSpLocks/>
            </p:cNvGrpSpPr>
            <p:nvPr/>
          </p:nvGrpSpPr>
          <p:grpSpPr>
            <a:xfrm flipH="1">
              <a:off x="-957805" y="1494012"/>
              <a:ext cx="192173" cy="284445"/>
              <a:chOff x="3322862" y="3244204"/>
              <a:chExt cx="1441253" cy="1960568"/>
            </a:xfrm>
          </p:grpSpPr>
          <p:sp>
            <p:nvSpPr>
              <p:cNvPr id="47" name="Freeform 62">
                <a:extLst>
                  <a:ext uri="{FF2B5EF4-FFF2-40B4-BE49-F238E27FC236}">
                    <a16:creationId xmlns:a16="http://schemas.microsoft.com/office/drawing/2014/main" id="{A21B4CC3-E345-474A-9842-653ABAE0B821}"/>
                  </a:ext>
                </a:extLst>
              </p:cNvPr>
              <p:cNvSpPr>
                <a:spLocks/>
              </p:cNvSpPr>
              <p:nvPr/>
            </p:nvSpPr>
            <p:spPr bwMode="auto">
              <a:xfrm>
                <a:off x="3359579" y="4151384"/>
                <a:ext cx="1331003" cy="513018"/>
              </a:xfrm>
              <a:custGeom>
                <a:avLst/>
                <a:gdLst>
                  <a:gd name="T0" fmla="*/ 395 w 634"/>
                  <a:gd name="T1" fmla="*/ 60 h 244"/>
                  <a:gd name="T2" fmla="*/ 395 w 634"/>
                  <a:gd name="T3" fmla="*/ 0 h 244"/>
                  <a:gd name="T4" fmla="*/ 240 w 634"/>
                  <a:gd name="T5" fmla="*/ 0 h 244"/>
                  <a:gd name="T6" fmla="*/ 240 w 634"/>
                  <a:gd name="T7" fmla="*/ 60 h 244"/>
                  <a:gd name="T8" fmla="*/ 170 w 634"/>
                  <a:gd name="T9" fmla="*/ 131 h 244"/>
                  <a:gd name="T10" fmla="*/ 69 w 634"/>
                  <a:gd name="T11" fmla="*/ 161 h 244"/>
                  <a:gd name="T12" fmla="*/ 0 w 634"/>
                  <a:gd name="T13" fmla="*/ 244 h 244"/>
                  <a:gd name="T14" fmla="*/ 634 w 634"/>
                  <a:gd name="T15" fmla="*/ 244 h 244"/>
                  <a:gd name="T16" fmla="*/ 565 w 634"/>
                  <a:gd name="T17" fmla="*/ 161 h 244"/>
                  <a:gd name="T18" fmla="*/ 464 w 634"/>
                  <a:gd name="T19" fmla="*/ 131 h 244"/>
                  <a:gd name="T20" fmla="*/ 395 w 634"/>
                  <a:gd name="T21" fmla="*/ 60 h 2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34" h="244">
                    <a:moveTo>
                      <a:pt x="395" y="60"/>
                    </a:moveTo>
                    <a:cubicBezTo>
                      <a:pt x="395" y="0"/>
                      <a:pt x="395" y="0"/>
                      <a:pt x="395" y="0"/>
                    </a:cubicBezTo>
                    <a:cubicBezTo>
                      <a:pt x="240" y="0"/>
                      <a:pt x="240" y="0"/>
                      <a:pt x="240" y="0"/>
                    </a:cubicBezTo>
                    <a:cubicBezTo>
                      <a:pt x="240" y="0"/>
                      <a:pt x="240" y="27"/>
                      <a:pt x="240" y="60"/>
                    </a:cubicBezTo>
                    <a:cubicBezTo>
                      <a:pt x="240" y="93"/>
                      <a:pt x="208" y="125"/>
                      <a:pt x="170" y="131"/>
                    </a:cubicBezTo>
                    <a:cubicBezTo>
                      <a:pt x="69" y="161"/>
                      <a:pt x="69" y="161"/>
                      <a:pt x="69" y="161"/>
                    </a:cubicBezTo>
                    <a:cubicBezTo>
                      <a:pt x="31" y="168"/>
                      <a:pt x="0" y="205"/>
                      <a:pt x="0" y="244"/>
                    </a:cubicBezTo>
                    <a:cubicBezTo>
                      <a:pt x="634" y="244"/>
                      <a:pt x="634" y="244"/>
                      <a:pt x="634" y="244"/>
                    </a:cubicBezTo>
                    <a:cubicBezTo>
                      <a:pt x="634" y="205"/>
                      <a:pt x="603" y="168"/>
                      <a:pt x="565" y="161"/>
                    </a:cubicBezTo>
                    <a:cubicBezTo>
                      <a:pt x="464" y="131"/>
                      <a:pt x="464" y="131"/>
                      <a:pt x="464" y="131"/>
                    </a:cubicBezTo>
                    <a:cubicBezTo>
                      <a:pt x="426" y="125"/>
                      <a:pt x="395" y="93"/>
                      <a:pt x="395" y="6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48" name="Freeform 63">
                <a:extLst>
                  <a:ext uri="{FF2B5EF4-FFF2-40B4-BE49-F238E27FC236}">
                    <a16:creationId xmlns:a16="http://schemas.microsoft.com/office/drawing/2014/main" id="{2B77C1B2-C762-46DB-9AA9-7F69D0AC1F46}"/>
                  </a:ext>
                </a:extLst>
              </p:cNvPr>
              <p:cNvSpPr>
                <a:spLocks/>
              </p:cNvSpPr>
              <p:nvPr/>
            </p:nvSpPr>
            <p:spPr bwMode="auto">
              <a:xfrm>
                <a:off x="3879447" y="4165396"/>
                <a:ext cx="428553" cy="275625"/>
              </a:xfrm>
              <a:custGeom>
                <a:avLst/>
                <a:gdLst>
                  <a:gd name="T0" fmla="*/ 156 w 204"/>
                  <a:gd name="T1" fmla="*/ 0 h 131"/>
                  <a:gd name="T2" fmla="*/ 1 w 204"/>
                  <a:gd name="T3" fmla="*/ 0 h 131"/>
                  <a:gd name="T4" fmla="*/ 1 w 204"/>
                  <a:gd name="T5" fmla="*/ 60 h 131"/>
                  <a:gd name="T6" fmla="*/ 1 w 204"/>
                  <a:gd name="T7" fmla="*/ 60 h 131"/>
                  <a:gd name="T8" fmla="*/ 1 w 204"/>
                  <a:gd name="T9" fmla="*/ 60 h 131"/>
                  <a:gd name="T10" fmla="*/ 0 w 204"/>
                  <a:gd name="T11" fmla="*/ 67 h 131"/>
                  <a:gd name="T12" fmla="*/ 81 w 204"/>
                  <a:gd name="T13" fmla="*/ 117 h 131"/>
                  <a:gd name="T14" fmla="*/ 160 w 204"/>
                  <a:gd name="T15" fmla="*/ 131 h 131"/>
                  <a:gd name="T16" fmla="*/ 204 w 204"/>
                  <a:gd name="T17" fmla="*/ 125 h 131"/>
                  <a:gd name="T18" fmla="*/ 156 w 204"/>
                  <a:gd name="T19" fmla="*/ 68 h 131"/>
                  <a:gd name="T20" fmla="*/ 156 w 204"/>
                  <a:gd name="T21" fmla="*/ 68 h 131"/>
                  <a:gd name="T22" fmla="*/ 156 w 204"/>
                  <a:gd name="T23" fmla="*/ 68 h 131"/>
                  <a:gd name="T24" fmla="*/ 156 w 204"/>
                  <a:gd name="T25" fmla="*/ 67 h 131"/>
                  <a:gd name="T26" fmla="*/ 156 w 204"/>
                  <a:gd name="T27" fmla="*/ 67 h 131"/>
                  <a:gd name="T28" fmla="*/ 156 w 204"/>
                  <a:gd name="T29" fmla="*/ 67 h 131"/>
                  <a:gd name="T30" fmla="*/ 156 w 204"/>
                  <a:gd name="T31" fmla="*/ 67 h 131"/>
                  <a:gd name="T32" fmla="*/ 156 w 204"/>
                  <a:gd name="T33" fmla="*/ 67 h 131"/>
                  <a:gd name="T34" fmla="*/ 156 w 204"/>
                  <a:gd name="T35" fmla="*/ 66 h 131"/>
                  <a:gd name="T36" fmla="*/ 156 w 204"/>
                  <a:gd name="T37" fmla="*/ 66 h 131"/>
                  <a:gd name="T38" fmla="*/ 156 w 204"/>
                  <a:gd name="T39" fmla="*/ 66 h 131"/>
                  <a:gd name="T40" fmla="*/ 156 w 204"/>
                  <a:gd name="T41" fmla="*/ 66 h 131"/>
                  <a:gd name="T42" fmla="*/ 156 w 204"/>
                  <a:gd name="T43" fmla="*/ 65 h 131"/>
                  <a:gd name="T44" fmla="*/ 156 w 204"/>
                  <a:gd name="T45" fmla="*/ 65 h 131"/>
                  <a:gd name="T46" fmla="*/ 156 w 204"/>
                  <a:gd name="T47" fmla="*/ 65 h 131"/>
                  <a:gd name="T48" fmla="*/ 156 w 204"/>
                  <a:gd name="T49" fmla="*/ 65 h 131"/>
                  <a:gd name="T50" fmla="*/ 156 w 204"/>
                  <a:gd name="T51" fmla="*/ 64 h 131"/>
                  <a:gd name="T52" fmla="*/ 156 w 204"/>
                  <a:gd name="T53" fmla="*/ 64 h 131"/>
                  <a:gd name="T54" fmla="*/ 156 w 204"/>
                  <a:gd name="T55" fmla="*/ 64 h 131"/>
                  <a:gd name="T56" fmla="*/ 156 w 204"/>
                  <a:gd name="T57" fmla="*/ 64 h 131"/>
                  <a:gd name="T58" fmla="*/ 156 w 204"/>
                  <a:gd name="T59" fmla="*/ 63 h 131"/>
                  <a:gd name="T60" fmla="*/ 156 w 204"/>
                  <a:gd name="T61" fmla="*/ 63 h 131"/>
                  <a:gd name="T62" fmla="*/ 156 w 204"/>
                  <a:gd name="T63" fmla="*/ 63 h 131"/>
                  <a:gd name="T64" fmla="*/ 156 w 204"/>
                  <a:gd name="T65" fmla="*/ 63 h 131"/>
                  <a:gd name="T66" fmla="*/ 156 w 204"/>
                  <a:gd name="T67" fmla="*/ 63 h 131"/>
                  <a:gd name="T68" fmla="*/ 156 w 204"/>
                  <a:gd name="T69" fmla="*/ 63 h 131"/>
                  <a:gd name="T70" fmla="*/ 156 w 204"/>
                  <a:gd name="T71" fmla="*/ 63 h 131"/>
                  <a:gd name="T72" fmla="*/ 156 w 204"/>
                  <a:gd name="T73" fmla="*/ 63 h 131"/>
                  <a:gd name="T74" fmla="*/ 156 w 204"/>
                  <a:gd name="T75" fmla="*/ 62 h 131"/>
                  <a:gd name="T76" fmla="*/ 156 w 204"/>
                  <a:gd name="T77" fmla="*/ 62 h 131"/>
                  <a:gd name="T78" fmla="*/ 156 w 204"/>
                  <a:gd name="T79" fmla="*/ 62 h 131"/>
                  <a:gd name="T80" fmla="*/ 156 w 204"/>
                  <a:gd name="T81" fmla="*/ 62 h 131"/>
                  <a:gd name="T82" fmla="*/ 156 w 204"/>
                  <a:gd name="T83" fmla="*/ 61 h 131"/>
                  <a:gd name="T84" fmla="*/ 156 w 204"/>
                  <a:gd name="T85" fmla="*/ 61 h 131"/>
                  <a:gd name="T86" fmla="*/ 156 w 204"/>
                  <a:gd name="T87" fmla="*/ 61 h 131"/>
                  <a:gd name="T88" fmla="*/ 156 w 204"/>
                  <a:gd name="T89" fmla="*/ 61 h 131"/>
                  <a:gd name="T90" fmla="*/ 156 w 204"/>
                  <a:gd name="T91" fmla="*/ 61 h 131"/>
                  <a:gd name="T92" fmla="*/ 156 w 204"/>
                  <a:gd name="T93" fmla="*/ 61 h 131"/>
                  <a:gd name="T94" fmla="*/ 156 w 204"/>
                  <a:gd name="T95" fmla="*/ 60 h 131"/>
                  <a:gd name="T96" fmla="*/ 156 w 204"/>
                  <a:gd name="T97" fmla="*/ 60 h 131"/>
                  <a:gd name="T98" fmla="*/ 156 w 204"/>
                  <a:gd name="T99" fmla="*/ 60 h 131"/>
                  <a:gd name="T100" fmla="*/ 156 w 204"/>
                  <a:gd name="T101" fmla="*/ 60 h 131"/>
                  <a:gd name="T102" fmla="*/ 156 w 204"/>
                  <a:gd name="T103" fmla="*/ 60 h 131"/>
                  <a:gd name="T104" fmla="*/ 156 w 204"/>
                  <a:gd name="T105" fmla="*/ 0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04" h="131">
                    <a:moveTo>
                      <a:pt x="156" y="0"/>
                    </a:moveTo>
                    <a:cubicBezTo>
                      <a:pt x="1" y="0"/>
                      <a:pt x="1" y="0"/>
                      <a:pt x="1" y="0"/>
                    </a:cubicBezTo>
                    <a:cubicBezTo>
                      <a:pt x="1" y="0"/>
                      <a:pt x="1" y="27"/>
                      <a:pt x="1" y="60"/>
                    </a:cubicBezTo>
                    <a:cubicBezTo>
                      <a:pt x="1" y="60"/>
                      <a:pt x="1" y="60"/>
                      <a:pt x="1" y="60"/>
                    </a:cubicBezTo>
                    <a:cubicBezTo>
                      <a:pt x="1" y="60"/>
                      <a:pt x="1" y="60"/>
                      <a:pt x="1" y="60"/>
                    </a:cubicBezTo>
                    <a:cubicBezTo>
                      <a:pt x="1" y="62"/>
                      <a:pt x="0" y="65"/>
                      <a:pt x="0" y="67"/>
                    </a:cubicBezTo>
                    <a:cubicBezTo>
                      <a:pt x="21" y="87"/>
                      <a:pt x="48" y="106"/>
                      <a:pt x="81" y="117"/>
                    </a:cubicBezTo>
                    <a:cubicBezTo>
                      <a:pt x="109" y="127"/>
                      <a:pt x="136" y="131"/>
                      <a:pt x="160" y="131"/>
                    </a:cubicBezTo>
                    <a:cubicBezTo>
                      <a:pt x="176" y="131"/>
                      <a:pt x="192" y="129"/>
                      <a:pt x="204" y="125"/>
                    </a:cubicBezTo>
                    <a:cubicBezTo>
                      <a:pt x="179" y="114"/>
                      <a:pt x="160" y="92"/>
                      <a:pt x="156" y="68"/>
                    </a:cubicBezTo>
                    <a:cubicBezTo>
                      <a:pt x="156" y="68"/>
                      <a:pt x="156" y="68"/>
                      <a:pt x="156" y="68"/>
                    </a:cubicBezTo>
                    <a:cubicBezTo>
                      <a:pt x="156" y="68"/>
                      <a:pt x="156" y="68"/>
                      <a:pt x="156" y="68"/>
                    </a:cubicBezTo>
                    <a:cubicBezTo>
                      <a:pt x="156" y="68"/>
                      <a:pt x="156" y="67"/>
                      <a:pt x="156" y="67"/>
                    </a:cubicBezTo>
                    <a:cubicBezTo>
                      <a:pt x="156" y="67"/>
                      <a:pt x="156" y="67"/>
                      <a:pt x="156" y="67"/>
                    </a:cubicBezTo>
                    <a:cubicBezTo>
                      <a:pt x="156" y="67"/>
                      <a:pt x="156" y="67"/>
                      <a:pt x="156" y="67"/>
                    </a:cubicBezTo>
                    <a:cubicBezTo>
                      <a:pt x="156" y="67"/>
                      <a:pt x="156" y="67"/>
                      <a:pt x="156" y="67"/>
                    </a:cubicBezTo>
                    <a:cubicBezTo>
                      <a:pt x="156" y="67"/>
                      <a:pt x="156" y="67"/>
                      <a:pt x="156" y="67"/>
                    </a:cubicBezTo>
                    <a:cubicBezTo>
                      <a:pt x="156" y="66"/>
                      <a:pt x="156" y="66"/>
                      <a:pt x="156" y="66"/>
                    </a:cubicBezTo>
                    <a:cubicBezTo>
                      <a:pt x="156" y="66"/>
                      <a:pt x="156" y="66"/>
                      <a:pt x="156" y="66"/>
                    </a:cubicBezTo>
                    <a:cubicBezTo>
                      <a:pt x="156" y="66"/>
                      <a:pt x="156" y="66"/>
                      <a:pt x="156" y="66"/>
                    </a:cubicBezTo>
                    <a:cubicBezTo>
                      <a:pt x="156" y="66"/>
                      <a:pt x="156" y="66"/>
                      <a:pt x="156" y="66"/>
                    </a:cubicBezTo>
                    <a:cubicBezTo>
                      <a:pt x="156" y="66"/>
                      <a:pt x="156" y="65"/>
                      <a:pt x="156" y="65"/>
                    </a:cubicBezTo>
                    <a:cubicBezTo>
                      <a:pt x="156" y="65"/>
                      <a:pt x="156" y="65"/>
                      <a:pt x="156" y="65"/>
                    </a:cubicBezTo>
                    <a:cubicBezTo>
                      <a:pt x="156" y="65"/>
                      <a:pt x="156" y="65"/>
                      <a:pt x="156" y="65"/>
                    </a:cubicBezTo>
                    <a:cubicBezTo>
                      <a:pt x="156" y="65"/>
                      <a:pt x="156" y="65"/>
                      <a:pt x="156" y="65"/>
                    </a:cubicBezTo>
                    <a:cubicBezTo>
                      <a:pt x="156" y="65"/>
                      <a:pt x="156" y="65"/>
                      <a:pt x="156" y="64"/>
                    </a:cubicBezTo>
                    <a:cubicBezTo>
                      <a:pt x="156" y="64"/>
                      <a:pt x="156" y="64"/>
                      <a:pt x="156" y="64"/>
                    </a:cubicBezTo>
                    <a:cubicBezTo>
                      <a:pt x="156" y="64"/>
                      <a:pt x="156" y="64"/>
                      <a:pt x="156" y="64"/>
                    </a:cubicBezTo>
                    <a:cubicBezTo>
                      <a:pt x="156" y="64"/>
                      <a:pt x="156" y="64"/>
                      <a:pt x="156" y="64"/>
                    </a:cubicBezTo>
                    <a:cubicBezTo>
                      <a:pt x="156" y="64"/>
                      <a:pt x="156" y="64"/>
                      <a:pt x="156" y="63"/>
                    </a:cubicBezTo>
                    <a:cubicBezTo>
                      <a:pt x="156" y="63"/>
                      <a:pt x="156" y="63"/>
                      <a:pt x="156" y="63"/>
                    </a:cubicBezTo>
                    <a:cubicBezTo>
                      <a:pt x="156" y="63"/>
                      <a:pt x="156" y="63"/>
                      <a:pt x="156" y="63"/>
                    </a:cubicBezTo>
                    <a:cubicBezTo>
                      <a:pt x="156" y="63"/>
                      <a:pt x="156" y="63"/>
                      <a:pt x="156" y="63"/>
                    </a:cubicBezTo>
                    <a:cubicBezTo>
                      <a:pt x="156" y="63"/>
                      <a:pt x="156" y="63"/>
                      <a:pt x="156" y="63"/>
                    </a:cubicBezTo>
                    <a:cubicBezTo>
                      <a:pt x="156" y="63"/>
                      <a:pt x="156" y="63"/>
                      <a:pt x="156" y="63"/>
                    </a:cubicBezTo>
                    <a:cubicBezTo>
                      <a:pt x="156" y="63"/>
                      <a:pt x="156" y="63"/>
                      <a:pt x="156" y="63"/>
                    </a:cubicBezTo>
                    <a:cubicBezTo>
                      <a:pt x="156" y="63"/>
                      <a:pt x="156" y="63"/>
                      <a:pt x="156" y="63"/>
                    </a:cubicBezTo>
                    <a:cubicBezTo>
                      <a:pt x="156" y="62"/>
                      <a:pt x="156" y="62"/>
                      <a:pt x="156" y="62"/>
                    </a:cubicBezTo>
                    <a:cubicBezTo>
                      <a:pt x="156" y="62"/>
                      <a:pt x="156" y="62"/>
                      <a:pt x="156" y="62"/>
                    </a:cubicBezTo>
                    <a:cubicBezTo>
                      <a:pt x="156" y="62"/>
                      <a:pt x="156" y="62"/>
                      <a:pt x="156" y="62"/>
                    </a:cubicBezTo>
                    <a:cubicBezTo>
                      <a:pt x="156" y="62"/>
                      <a:pt x="156" y="62"/>
                      <a:pt x="156" y="62"/>
                    </a:cubicBezTo>
                    <a:cubicBezTo>
                      <a:pt x="156" y="61"/>
                      <a:pt x="156" y="61"/>
                      <a:pt x="156" y="61"/>
                    </a:cubicBezTo>
                    <a:cubicBezTo>
                      <a:pt x="156" y="61"/>
                      <a:pt x="156" y="61"/>
                      <a:pt x="156" y="61"/>
                    </a:cubicBezTo>
                    <a:cubicBezTo>
                      <a:pt x="156" y="61"/>
                      <a:pt x="156" y="61"/>
                      <a:pt x="156" y="61"/>
                    </a:cubicBezTo>
                    <a:cubicBezTo>
                      <a:pt x="156" y="61"/>
                      <a:pt x="156" y="61"/>
                      <a:pt x="156" y="61"/>
                    </a:cubicBezTo>
                    <a:cubicBezTo>
                      <a:pt x="156" y="61"/>
                      <a:pt x="156" y="61"/>
                      <a:pt x="156" y="61"/>
                    </a:cubicBezTo>
                    <a:cubicBezTo>
                      <a:pt x="156" y="61"/>
                      <a:pt x="156" y="61"/>
                      <a:pt x="156" y="61"/>
                    </a:cubicBezTo>
                    <a:cubicBezTo>
                      <a:pt x="156" y="61"/>
                      <a:pt x="156" y="60"/>
                      <a:pt x="156" y="60"/>
                    </a:cubicBezTo>
                    <a:cubicBezTo>
                      <a:pt x="156" y="60"/>
                      <a:pt x="156" y="60"/>
                      <a:pt x="156" y="60"/>
                    </a:cubicBezTo>
                    <a:cubicBezTo>
                      <a:pt x="156" y="60"/>
                      <a:pt x="156" y="60"/>
                      <a:pt x="156" y="60"/>
                    </a:cubicBezTo>
                    <a:cubicBezTo>
                      <a:pt x="156" y="60"/>
                      <a:pt x="156" y="60"/>
                      <a:pt x="156" y="60"/>
                    </a:cubicBezTo>
                    <a:cubicBezTo>
                      <a:pt x="156" y="60"/>
                      <a:pt x="156" y="60"/>
                      <a:pt x="156" y="60"/>
                    </a:cubicBezTo>
                    <a:cubicBezTo>
                      <a:pt x="156" y="0"/>
                      <a:pt x="156" y="0"/>
                      <a:pt x="156" y="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49" name="Freeform 64">
                <a:extLst>
                  <a:ext uri="{FF2B5EF4-FFF2-40B4-BE49-F238E27FC236}">
                    <a16:creationId xmlns:a16="http://schemas.microsoft.com/office/drawing/2014/main" id="{89A4A852-5F71-4C52-A9AC-88F403EBAA46}"/>
                  </a:ext>
                </a:extLst>
              </p:cNvPr>
              <p:cNvSpPr>
                <a:spLocks/>
              </p:cNvSpPr>
              <p:nvPr/>
            </p:nvSpPr>
            <p:spPr bwMode="auto">
              <a:xfrm>
                <a:off x="3667838" y="3823088"/>
                <a:ext cx="108472" cy="191159"/>
              </a:xfrm>
              <a:custGeom>
                <a:avLst/>
                <a:gdLst>
                  <a:gd name="T0" fmla="*/ 5 w 52"/>
                  <a:gd name="T1" fmla="*/ 39 h 91"/>
                  <a:gd name="T2" fmla="*/ 40 w 52"/>
                  <a:gd name="T3" fmla="*/ 89 h 91"/>
                  <a:gd name="T4" fmla="*/ 47 w 52"/>
                  <a:gd name="T5" fmla="*/ 42 h 91"/>
                  <a:gd name="T6" fmla="*/ 21 w 52"/>
                  <a:gd name="T7" fmla="*/ 2 h 91"/>
                  <a:gd name="T8" fmla="*/ 5 w 52"/>
                  <a:gd name="T9" fmla="*/ 39 h 91"/>
                </a:gdLst>
                <a:ahLst/>
                <a:cxnLst>
                  <a:cxn ang="0">
                    <a:pos x="T0" y="T1"/>
                  </a:cxn>
                  <a:cxn ang="0">
                    <a:pos x="T2" y="T3"/>
                  </a:cxn>
                  <a:cxn ang="0">
                    <a:pos x="T4" y="T5"/>
                  </a:cxn>
                  <a:cxn ang="0">
                    <a:pos x="T6" y="T7"/>
                  </a:cxn>
                  <a:cxn ang="0">
                    <a:pos x="T8" y="T9"/>
                  </a:cxn>
                </a:cxnLst>
                <a:rect l="0" t="0" r="r" b="b"/>
                <a:pathLst>
                  <a:path w="52" h="91">
                    <a:moveTo>
                      <a:pt x="5" y="39"/>
                    </a:moveTo>
                    <a:cubicBezTo>
                      <a:pt x="11" y="62"/>
                      <a:pt x="31" y="91"/>
                      <a:pt x="40" y="89"/>
                    </a:cubicBezTo>
                    <a:cubicBezTo>
                      <a:pt x="49" y="87"/>
                      <a:pt x="52" y="66"/>
                      <a:pt x="47" y="42"/>
                    </a:cubicBezTo>
                    <a:cubicBezTo>
                      <a:pt x="41" y="18"/>
                      <a:pt x="30" y="0"/>
                      <a:pt x="21" y="2"/>
                    </a:cubicBezTo>
                    <a:cubicBezTo>
                      <a:pt x="12" y="4"/>
                      <a:pt x="0" y="15"/>
                      <a:pt x="5" y="39"/>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50" name="Freeform 65">
                <a:extLst>
                  <a:ext uri="{FF2B5EF4-FFF2-40B4-BE49-F238E27FC236}">
                    <a16:creationId xmlns:a16="http://schemas.microsoft.com/office/drawing/2014/main" id="{A6EE9EDC-E6D9-4CC0-A4A1-EA15EEDF07B3}"/>
                  </a:ext>
                </a:extLst>
              </p:cNvPr>
              <p:cNvSpPr>
                <a:spLocks/>
              </p:cNvSpPr>
              <p:nvPr/>
            </p:nvSpPr>
            <p:spPr bwMode="auto">
              <a:xfrm>
                <a:off x="4309778" y="3823088"/>
                <a:ext cx="109361" cy="191159"/>
              </a:xfrm>
              <a:custGeom>
                <a:avLst/>
                <a:gdLst>
                  <a:gd name="T0" fmla="*/ 47 w 52"/>
                  <a:gd name="T1" fmla="*/ 39 h 91"/>
                  <a:gd name="T2" fmla="*/ 12 w 52"/>
                  <a:gd name="T3" fmla="*/ 89 h 91"/>
                  <a:gd name="T4" fmla="*/ 5 w 52"/>
                  <a:gd name="T5" fmla="*/ 42 h 91"/>
                  <a:gd name="T6" fmla="*/ 31 w 52"/>
                  <a:gd name="T7" fmla="*/ 2 h 91"/>
                  <a:gd name="T8" fmla="*/ 47 w 52"/>
                  <a:gd name="T9" fmla="*/ 39 h 91"/>
                </a:gdLst>
                <a:ahLst/>
                <a:cxnLst>
                  <a:cxn ang="0">
                    <a:pos x="T0" y="T1"/>
                  </a:cxn>
                  <a:cxn ang="0">
                    <a:pos x="T2" y="T3"/>
                  </a:cxn>
                  <a:cxn ang="0">
                    <a:pos x="T4" y="T5"/>
                  </a:cxn>
                  <a:cxn ang="0">
                    <a:pos x="T6" y="T7"/>
                  </a:cxn>
                  <a:cxn ang="0">
                    <a:pos x="T8" y="T9"/>
                  </a:cxn>
                </a:cxnLst>
                <a:rect l="0" t="0" r="r" b="b"/>
                <a:pathLst>
                  <a:path w="52" h="91">
                    <a:moveTo>
                      <a:pt x="47" y="39"/>
                    </a:moveTo>
                    <a:cubicBezTo>
                      <a:pt x="41" y="62"/>
                      <a:pt x="21" y="91"/>
                      <a:pt x="12" y="89"/>
                    </a:cubicBezTo>
                    <a:cubicBezTo>
                      <a:pt x="3" y="87"/>
                      <a:pt x="0" y="66"/>
                      <a:pt x="5" y="42"/>
                    </a:cubicBezTo>
                    <a:cubicBezTo>
                      <a:pt x="11" y="18"/>
                      <a:pt x="22" y="0"/>
                      <a:pt x="31" y="2"/>
                    </a:cubicBezTo>
                    <a:cubicBezTo>
                      <a:pt x="40" y="4"/>
                      <a:pt x="52" y="15"/>
                      <a:pt x="47" y="39"/>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51" name="Freeform 66">
                <a:extLst>
                  <a:ext uri="{FF2B5EF4-FFF2-40B4-BE49-F238E27FC236}">
                    <a16:creationId xmlns:a16="http://schemas.microsoft.com/office/drawing/2014/main" id="{6B832E72-1335-46F1-85EA-567393F56510}"/>
                  </a:ext>
                </a:extLst>
              </p:cNvPr>
              <p:cNvSpPr>
                <a:spLocks/>
              </p:cNvSpPr>
              <p:nvPr/>
            </p:nvSpPr>
            <p:spPr bwMode="auto">
              <a:xfrm flipH="1">
                <a:off x="3650225" y="3244204"/>
                <a:ext cx="792537" cy="1022480"/>
              </a:xfrm>
              <a:custGeom>
                <a:avLst/>
                <a:gdLst>
                  <a:gd name="T0" fmla="*/ 340 w 362"/>
                  <a:gd name="T1" fmla="*/ 271 h 487"/>
                  <a:gd name="T2" fmla="*/ 186 w 362"/>
                  <a:gd name="T3" fmla="*/ 487 h 487"/>
                  <a:gd name="T4" fmla="*/ 32 w 362"/>
                  <a:gd name="T5" fmla="*/ 271 h 487"/>
                  <a:gd name="T6" fmla="*/ 277 w 362"/>
                  <a:gd name="T7" fmla="*/ 68 h 487"/>
                  <a:gd name="T8" fmla="*/ 340 w 362"/>
                  <a:gd name="T9" fmla="*/ 271 h 487"/>
                </a:gdLst>
                <a:ahLst/>
                <a:cxnLst>
                  <a:cxn ang="0">
                    <a:pos x="T0" y="T1"/>
                  </a:cxn>
                  <a:cxn ang="0">
                    <a:pos x="T2" y="T3"/>
                  </a:cxn>
                  <a:cxn ang="0">
                    <a:pos x="T4" y="T5"/>
                  </a:cxn>
                  <a:cxn ang="0">
                    <a:pos x="T6" y="T7"/>
                  </a:cxn>
                  <a:cxn ang="0">
                    <a:pos x="T8" y="T9"/>
                  </a:cxn>
                </a:cxnLst>
                <a:rect l="0" t="0" r="r" b="b"/>
                <a:pathLst>
                  <a:path w="362" h="487">
                    <a:moveTo>
                      <a:pt x="340" y="271"/>
                    </a:moveTo>
                    <a:cubicBezTo>
                      <a:pt x="340" y="390"/>
                      <a:pt x="252" y="487"/>
                      <a:pt x="186" y="487"/>
                    </a:cubicBezTo>
                    <a:cubicBezTo>
                      <a:pt x="124" y="487"/>
                      <a:pt x="32" y="390"/>
                      <a:pt x="32" y="271"/>
                    </a:cubicBezTo>
                    <a:cubicBezTo>
                      <a:pt x="15" y="184"/>
                      <a:pt x="0" y="0"/>
                      <a:pt x="277" y="68"/>
                    </a:cubicBezTo>
                    <a:cubicBezTo>
                      <a:pt x="292" y="149"/>
                      <a:pt x="362" y="144"/>
                      <a:pt x="340" y="271"/>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52" name="Freeform 67">
                <a:extLst>
                  <a:ext uri="{FF2B5EF4-FFF2-40B4-BE49-F238E27FC236}">
                    <a16:creationId xmlns:a16="http://schemas.microsoft.com/office/drawing/2014/main" id="{54F6910A-A16A-4274-B83A-BB1BBC1B90F8}"/>
                  </a:ext>
                </a:extLst>
              </p:cNvPr>
              <p:cNvSpPr>
                <a:spLocks/>
              </p:cNvSpPr>
              <p:nvPr/>
            </p:nvSpPr>
            <p:spPr bwMode="auto">
              <a:xfrm>
                <a:off x="3733819" y="3558687"/>
                <a:ext cx="612599" cy="699732"/>
              </a:xfrm>
              <a:custGeom>
                <a:avLst/>
                <a:gdLst>
                  <a:gd name="T0" fmla="*/ 286 w 292"/>
                  <a:gd name="T1" fmla="*/ 159 h 333"/>
                  <a:gd name="T2" fmla="*/ 286 w 292"/>
                  <a:gd name="T3" fmla="*/ 159 h 333"/>
                  <a:gd name="T4" fmla="*/ 285 w 292"/>
                  <a:gd name="T5" fmla="*/ 52 h 333"/>
                  <a:gd name="T6" fmla="*/ 145 w 292"/>
                  <a:gd name="T7" fmla="*/ 29 h 333"/>
                  <a:gd name="T8" fmla="*/ 7 w 292"/>
                  <a:gd name="T9" fmla="*/ 52 h 333"/>
                  <a:gd name="T10" fmla="*/ 6 w 292"/>
                  <a:gd name="T11" fmla="*/ 156 h 333"/>
                  <a:gd name="T12" fmla="*/ 35 w 292"/>
                  <a:gd name="T13" fmla="*/ 270 h 333"/>
                  <a:gd name="T14" fmla="*/ 146 w 292"/>
                  <a:gd name="T15" fmla="*/ 333 h 333"/>
                  <a:gd name="T16" fmla="*/ 255 w 292"/>
                  <a:gd name="T17" fmla="*/ 270 h 333"/>
                  <a:gd name="T18" fmla="*/ 286 w 292"/>
                  <a:gd name="T19" fmla="*/ 159 h 3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2" h="333">
                    <a:moveTo>
                      <a:pt x="286" y="159"/>
                    </a:moveTo>
                    <a:cubicBezTo>
                      <a:pt x="286" y="159"/>
                      <a:pt x="286" y="159"/>
                      <a:pt x="286" y="159"/>
                    </a:cubicBezTo>
                    <a:cubicBezTo>
                      <a:pt x="268" y="154"/>
                      <a:pt x="292" y="78"/>
                      <a:pt x="285" y="52"/>
                    </a:cubicBezTo>
                    <a:cubicBezTo>
                      <a:pt x="266" y="0"/>
                      <a:pt x="211" y="29"/>
                      <a:pt x="145" y="29"/>
                    </a:cubicBezTo>
                    <a:cubicBezTo>
                      <a:pt x="78" y="29"/>
                      <a:pt x="25" y="0"/>
                      <a:pt x="7" y="52"/>
                    </a:cubicBezTo>
                    <a:cubicBezTo>
                      <a:pt x="0" y="79"/>
                      <a:pt x="23" y="151"/>
                      <a:pt x="6" y="156"/>
                    </a:cubicBezTo>
                    <a:cubicBezTo>
                      <a:pt x="13" y="189"/>
                      <a:pt x="35" y="270"/>
                      <a:pt x="35" y="270"/>
                    </a:cubicBezTo>
                    <a:cubicBezTo>
                      <a:pt x="35" y="270"/>
                      <a:pt x="112" y="333"/>
                      <a:pt x="146" y="333"/>
                    </a:cubicBezTo>
                    <a:cubicBezTo>
                      <a:pt x="183" y="333"/>
                      <a:pt x="255" y="270"/>
                      <a:pt x="255" y="270"/>
                    </a:cubicBezTo>
                    <a:cubicBezTo>
                      <a:pt x="255" y="270"/>
                      <a:pt x="280" y="189"/>
                      <a:pt x="286" y="159"/>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53" name="Freeform 68">
                <a:extLst>
                  <a:ext uri="{FF2B5EF4-FFF2-40B4-BE49-F238E27FC236}">
                    <a16:creationId xmlns:a16="http://schemas.microsoft.com/office/drawing/2014/main" id="{3D15CF4E-5914-4714-B3AB-5A499922B296}"/>
                  </a:ext>
                </a:extLst>
              </p:cNvPr>
              <p:cNvSpPr>
                <a:spLocks/>
              </p:cNvSpPr>
              <p:nvPr/>
            </p:nvSpPr>
            <p:spPr bwMode="auto">
              <a:xfrm>
                <a:off x="3749636" y="3958233"/>
                <a:ext cx="587704" cy="371649"/>
              </a:xfrm>
              <a:custGeom>
                <a:avLst/>
                <a:gdLst>
                  <a:gd name="T0" fmla="*/ 209 w 280"/>
                  <a:gd name="T1" fmla="*/ 92 h 177"/>
                  <a:gd name="T2" fmla="*/ 163 w 280"/>
                  <a:gd name="T3" fmla="*/ 72 h 177"/>
                  <a:gd name="T4" fmla="*/ 140 w 280"/>
                  <a:gd name="T5" fmla="*/ 72 h 177"/>
                  <a:gd name="T6" fmla="*/ 117 w 280"/>
                  <a:gd name="T7" fmla="*/ 72 h 177"/>
                  <a:gd name="T8" fmla="*/ 72 w 280"/>
                  <a:gd name="T9" fmla="*/ 92 h 177"/>
                  <a:gd name="T10" fmla="*/ 29 w 280"/>
                  <a:gd name="T11" fmla="*/ 53 h 177"/>
                  <a:gd name="T12" fmla="*/ 0 w 280"/>
                  <a:gd name="T13" fmla="*/ 0 h 177"/>
                  <a:gd name="T14" fmla="*/ 29 w 280"/>
                  <a:gd name="T15" fmla="*/ 114 h 177"/>
                  <a:gd name="T16" fmla="*/ 140 w 280"/>
                  <a:gd name="T17" fmla="*/ 177 h 177"/>
                  <a:gd name="T18" fmla="*/ 249 w 280"/>
                  <a:gd name="T19" fmla="*/ 114 h 177"/>
                  <a:gd name="T20" fmla="*/ 280 w 280"/>
                  <a:gd name="T21" fmla="*/ 3 h 177"/>
                  <a:gd name="T22" fmla="*/ 251 w 280"/>
                  <a:gd name="T23" fmla="*/ 53 h 177"/>
                  <a:gd name="T24" fmla="*/ 209 w 280"/>
                  <a:gd name="T25" fmla="*/ 92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0" h="177">
                    <a:moveTo>
                      <a:pt x="209" y="92"/>
                    </a:moveTo>
                    <a:cubicBezTo>
                      <a:pt x="196" y="86"/>
                      <a:pt x="176" y="72"/>
                      <a:pt x="163" y="72"/>
                    </a:cubicBezTo>
                    <a:cubicBezTo>
                      <a:pt x="140" y="72"/>
                      <a:pt x="140" y="72"/>
                      <a:pt x="140" y="72"/>
                    </a:cubicBezTo>
                    <a:cubicBezTo>
                      <a:pt x="117" y="72"/>
                      <a:pt x="117" y="72"/>
                      <a:pt x="117" y="72"/>
                    </a:cubicBezTo>
                    <a:cubicBezTo>
                      <a:pt x="105" y="72"/>
                      <a:pt x="84" y="86"/>
                      <a:pt x="72" y="92"/>
                    </a:cubicBezTo>
                    <a:cubicBezTo>
                      <a:pt x="59" y="98"/>
                      <a:pt x="42" y="72"/>
                      <a:pt x="29" y="53"/>
                    </a:cubicBezTo>
                    <a:cubicBezTo>
                      <a:pt x="16" y="35"/>
                      <a:pt x="0" y="0"/>
                      <a:pt x="0" y="0"/>
                    </a:cubicBezTo>
                    <a:cubicBezTo>
                      <a:pt x="7" y="33"/>
                      <a:pt x="29" y="114"/>
                      <a:pt x="29" y="114"/>
                    </a:cubicBezTo>
                    <a:cubicBezTo>
                      <a:pt x="29" y="114"/>
                      <a:pt x="106" y="177"/>
                      <a:pt x="140" y="177"/>
                    </a:cubicBezTo>
                    <a:cubicBezTo>
                      <a:pt x="177" y="177"/>
                      <a:pt x="249" y="114"/>
                      <a:pt x="249" y="114"/>
                    </a:cubicBezTo>
                    <a:cubicBezTo>
                      <a:pt x="249" y="114"/>
                      <a:pt x="274" y="33"/>
                      <a:pt x="280" y="3"/>
                    </a:cubicBezTo>
                    <a:cubicBezTo>
                      <a:pt x="280" y="3"/>
                      <a:pt x="265" y="35"/>
                      <a:pt x="251" y="53"/>
                    </a:cubicBezTo>
                    <a:cubicBezTo>
                      <a:pt x="238" y="72"/>
                      <a:pt x="221" y="98"/>
                      <a:pt x="209" y="92"/>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54" name="Freeform 69">
                <a:extLst>
                  <a:ext uri="{FF2B5EF4-FFF2-40B4-BE49-F238E27FC236}">
                    <a16:creationId xmlns:a16="http://schemas.microsoft.com/office/drawing/2014/main" id="{63277C9F-E885-4CE6-945F-93DB5E4709C2}"/>
                  </a:ext>
                </a:extLst>
              </p:cNvPr>
              <p:cNvSpPr>
                <a:spLocks/>
              </p:cNvSpPr>
              <p:nvPr/>
            </p:nvSpPr>
            <p:spPr bwMode="auto">
              <a:xfrm>
                <a:off x="3963912" y="4159172"/>
                <a:ext cx="152928" cy="41788"/>
              </a:xfrm>
              <a:custGeom>
                <a:avLst/>
                <a:gdLst>
                  <a:gd name="T0" fmla="*/ 57 w 73"/>
                  <a:gd name="T1" fmla="*/ 20 h 20"/>
                  <a:gd name="T2" fmla="*/ 17 w 73"/>
                  <a:gd name="T3" fmla="*/ 20 h 20"/>
                  <a:gd name="T4" fmla="*/ 2 w 73"/>
                  <a:gd name="T5" fmla="*/ 10 h 20"/>
                  <a:gd name="T6" fmla="*/ 13 w 73"/>
                  <a:gd name="T7" fmla="*/ 0 h 20"/>
                  <a:gd name="T8" fmla="*/ 61 w 73"/>
                  <a:gd name="T9" fmla="*/ 0 h 20"/>
                  <a:gd name="T10" fmla="*/ 72 w 73"/>
                  <a:gd name="T11" fmla="*/ 10 h 20"/>
                  <a:gd name="T12" fmla="*/ 57 w 73"/>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73" h="20">
                    <a:moveTo>
                      <a:pt x="57" y="20"/>
                    </a:moveTo>
                    <a:cubicBezTo>
                      <a:pt x="17" y="20"/>
                      <a:pt x="17" y="20"/>
                      <a:pt x="17" y="20"/>
                    </a:cubicBezTo>
                    <a:cubicBezTo>
                      <a:pt x="10" y="20"/>
                      <a:pt x="3" y="15"/>
                      <a:pt x="2" y="10"/>
                    </a:cubicBezTo>
                    <a:cubicBezTo>
                      <a:pt x="0" y="5"/>
                      <a:pt x="5" y="0"/>
                      <a:pt x="13" y="0"/>
                    </a:cubicBezTo>
                    <a:cubicBezTo>
                      <a:pt x="61" y="0"/>
                      <a:pt x="61" y="0"/>
                      <a:pt x="61" y="0"/>
                    </a:cubicBezTo>
                    <a:cubicBezTo>
                      <a:pt x="68" y="0"/>
                      <a:pt x="73" y="5"/>
                      <a:pt x="72" y="10"/>
                    </a:cubicBezTo>
                    <a:cubicBezTo>
                      <a:pt x="71" y="15"/>
                      <a:pt x="64" y="20"/>
                      <a:pt x="57" y="2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55" name="Freeform 70">
                <a:extLst>
                  <a:ext uri="{FF2B5EF4-FFF2-40B4-BE49-F238E27FC236}">
                    <a16:creationId xmlns:a16="http://schemas.microsoft.com/office/drawing/2014/main" id="{BD92C041-4830-4467-B025-E686FF807C96}"/>
                  </a:ext>
                </a:extLst>
              </p:cNvPr>
              <p:cNvSpPr>
                <a:spLocks/>
              </p:cNvSpPr>
              <p:nvPr/>
            </p:nvSpPr>
            <p:spPr bwMode="auto">
              <a:xfrm>
                <a:off x="3322862" y="4409017"/>
                <a:ext cx="1441253" cy="795755"/>
              </a:xfrm>
              <a:custGeom>
                <a:avLst/>
                <a:gdLst>
                  <a:gd name="T0" fmla="*/ 678 w 686"/>
                  <a:gd name="T1" fmla="*/ 289 h 379"/>
                  <a:gd name="T2" fmla="*/ 663 w 686"/>
                  <a:gd name="T3" fmla="*/ 122 h 379"/>
                  <a:gd name="T4" fmla="*/ 593 w 686"/>
                  <a:gd name="T5" fmla="*/ 38 h 379"/>
                  <a:gd name="T6" fmla="*/ 474 w 686"/>
                  <a:gd name="T7" fmla="*/ 0 h 379"/>
                  <a:gd name="T8" fmla="*/ 469 w 686"/>
                  <a:gd name="T9" fmla="*/ 4 h 379"/>
                  <a:gd name="T10" fmla="*/ 469 w 686"/>
                  <a:gd name="T11" fmla="*/ 4 h 379"/>
                  <a:gd name="T12" fmla="*/ 217 w 686"/>
                  <a:gd name="T13" fmla="*/ 4 h 379"/>
                  <a:gd name="T14" fmla="*/ 212 w 686"/>
                  <a:gd name="T15" fmla="*/ 0 h 379"/>
                  <a:gd name="T16" fmla="*/ 93 w 686"/>
                  <a:gd name="T17" fmla="*/ 38 h 379"/>
                  <a:gd name="T18" fmla="*/ 23 w 686"/>
                  <a:gd name="T19" fmla="*/ 122 h 379"/>
                  <a:gd name="T20" fmla="*/ 23 w 686"/>
                  <a:gd name="T21" fmla="*/ 122 h 379"/>
                  <a:gd name="T22" fmla="*/ 8 w 686"/>
                  <a:gd name="T23" fmla="*/ 289 h 379"/>
                  <a:gd name="T24" fmla="*/ 0 w 686"/>
                  <a:gd name="T25" fmla="*/ 379 h 379"/>
                  <a:gd name="T26" fmla="*/ 124 w 686"/>
                  <a:gd name="T27" fmla="*/ 379 h 379"/>
                  <a:gd name="T28" fmla="*/ 562 w 686"/>
                  <a:gd name="T29" fmla="*/ 379 h 379"/>
                  <a:gd name="T30" fmla="*/ 686 w 686"/>
                  <a:gd name="T31" fmla="*/ 379 h 379"/>
                  <a:gd name="T32" fmla="*/ 678 w 686"/>
                  <a:gd name="T33" fmla="*/ 289 h 3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86" h="379">
                    <a:moveTo>
                      <a:pt x="678" y="289"/>
                    </a:moveTo>
                    <a:cubicBezTo>
                      <a:pt x="663" y="122"/>
                      <a:pt x="663" y="122"/>
                      <a:pt x="663" y="122"/>
                    </a:cubicBezTo>
                    <a:cubicBezTo>
                      <a:pt x="663" y="82"/>
                      <a:pt x="631" y="45"/>
                      <a:pt x="593" y="38"/>
                    </a:cubicBezTo>
                    <a:cubicBezTo>
                      <a:pt x="474" y="0"/>
                      <a:pt x="474" y="0"/>
                      <a:pt x="474" y="0"/>
                    </a:cubicBezTo>
                    <a:cubicBezTo>
                      <a:pt x="473" y="2"/>
                      <a:pt x="471" y="3"/>
                      <a:pt x="469" y="4"/>
                    </a:cubicBezTo>
                    <a:cubicBezTo>
                      <a:pt x="469" y="4"/>
                      <a:pt x="469" y="4"/>
                      <a:pt x="469" y="4"/>
                    </a:cubicBezTo>
                    <a:cubicBezTo>
                      <a:pt x="423" y="38"/>
                      <a:pt x="341" y="79"/>
                      <a:pt x="217" y="4"/>
                    </a:cubicBezTo>
                    <a:cubicBezTo>
                      <a:pt x="216" y="3"/>
                      <a:pt x="214" y="2"/>
                      <a:pt x="212" y="0"/>
                    </a:cubicBezTo>
                    <a:cubicBezTo>
                      <a:pt x="93" y="38"/>
                      <a:pt x="93" y="38"/>
                      <a:pt x="93" y="38"/>
                    </a:cubicBezTo>
                    <a:cubicBezTo>
                      <a:pt x="55" y="45"/>
                      <a:pt x="23" y="82"/>
                      <a:pt x="23" y="122"/>
                    </a:cubicBezTo>
                    <a:cubicBezTo>
                      <a:pt x="23" y="122"/>
                      <a:pt x="23" y="122"/>
                      <a:pt x="23" y="122"/>
                    </a:cubicBezTo>
                    <a:cubicBezTo>
                      <a:pt x="8" y="289"/>
                      <a:pt x="8" y="289"/>
                      <a:pt x="8" y="289"/>
                    </a:cubicBezTo>
                    <a:cubicBezTo>
                      <a:pt x="0" y="379"/>
                      <a:pt x="0" y="379"/>
                      <a:pt x="0" y="379"/>
                    </a:cubicBezTo>
                    <a:cubicBezTo>
                      <a:pt x="124" y="379"/>
                      <a:pt x="124" y="379"/>
                      <a:pt x="124" y="379"/>
                    </a:cubicBezTo>
                    <a:cubicBezTo>
                      <a:pt x="562" y="379"/>
                      <a:pt x="562" y="379"/>
                      <a:pt x="562" y="379"/>
                    </a:cubicBezTo>
                    <a:cubicBezTo>
                      <a:pt x="686" y="379"/>
                      <a:pt x="686" y="379"/>
                      <a:pt x="686" y="379"/>
                    </a:cubicBezTo>
                    <a:lnTo>
                      <a:pt x="678" y="289"/>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grpSp>
        <p:grpSp>
          <p:nvGrpSpPr>
            <p:cNvPr id="34" name="Gruppieren 76">
              <a:extLst>
                <a:ext uri="{FF2B5EF4-FFF2-40B4-BE49-F238E27FC236}">
                  <a16:creationId xmlns:a16="http://schemas.microsoft.com/office/drawing/2014/main" id="{5DEEC631-48C7-4C79-ACD8-3A818A2BF4C1}"/>
                </a:ext>
              </a:extLst>
            </p:cNvPr>
            <p:cNvGrpSpPr>
              <a:grpSpLocks/>
            </p:cNvGrpSpPr>
            <p:nvPr/>
          </p:nvGrpSpPr>
          <p:grpSpPr>
            <a:xfrm flipH="1">
              <a:off x="-913784" y="1525300"/>
              <a:ext cx="242483" cy="254636"/>
              <a:chOff x="-3536682" y="3456842"/>
              <a:chExt cx="1818560" cy="1755110"/>
            </a:xfrm>
          </p:grpSpPr>
          <p:sp>
            <p:nvSpPr>
              <p:cNvPr id="35" name="Freeform 40">
                <a:extLst>
                  <a:ext uri="{FF2B5EF4-FFF2-40B4-BE49-F238E27FC236}">
                    <a16:creationId xmlns:a16="http://schemas.microsoft.com/office/drawing/2014/main" id="{E7F01C9E-66C7-4D7F-AA66-BD76E7D70FA5}"/>
                  </a:ext>
                </a:extLst>
              </p:cNvPr>
              <p:cNvSpPr>
                <a:spLocks/>
              </p:cNvSpPr>
              <p:nvPr/>
            </p:nvSpPr>
            <p:spPr bwMode="auto">
              <a:xfrm>
                <a:off x="-3201520" y="4363739"/>
                <a:ext cx="447224" cy="359202"/>
              </a:xfrm>
              <a:custGeom>
                <a:avLst/>
                <a:gdLst>
                  <a:gd name="T0" fmla="*/ 208 w 213"/>
                  <a:gd name="T1" fmla="*/ 28 h 171"/>
                  <a:gd name="T2" fmla="*/ 108 w 213"/>
                  <a:gd name="T3" fmla="*/ 167 h 171"/>
                  <a:gd name="T4" fmla="*/ 5 w 213"/>
                  <a:gd name="T5" fmla="*/ 28 h 171"/>
                  <a:gd name="T6" fmla="*/ 108 w 213"/>
                  <a:gd name="T7" fmla="*/ 0 h 171"/>
                  <a:gd name="T8" fmla="*/ 208 w 213"/>
                  <a:gd name="T9" fmla="*/ 28 h 171"/>
                </a:gdLst>
                <a:ahLst/>
                <a:cxnLst>
                  <a:cxn ang="0">
                    <a:pos x="T0" y="T1"/>
                  </a:cxn>
                  <a:cxn ang="0">
                    <a:pos x="T2" y="T3"/>
                  </a:cxn>
                  <a:cxn ang="0">
                    <a:pos x="T4" y="T5"/>
                  </a:cxn>
                  <a:cxn ang="0">
                    <a:pos x="T6" y="T7"/>
                  </a:cxn>
                  <a:cxn ang="0">
                    <a:pos x="T8" y="T9"/>
                  </a:cxn>
                </a:cxnLst>
                <a:rect l="0" t="0" r="r" b="b"/>
                <a:pathLst>
                  <a:path w="213" h="171">
                    <a:moveTo>
                      <a:pt x="208" y="28"/>
                    </a:moveTo>
                    <a:cubicBezTo>
                      <a:pt x="213" y="44"/>
                      <a:pt x="210" y="171"/>
                      <a:pt x="108" y="167"/>
                    </a:cubicBezTo>
                    <a:cubicBezTo>
                      <a:pt x="8" y="162"/>
                      <a:pt x="0" y="44"/>
                      <a:pt x="5" y="28"/>
                    </a:cubicBezTo>
                    <a:cubicBezTo>
                      <a:pt x="8" y="19"/>
                      <a:pt x="57" y="0"/>
                      <a:pt x="108" y="0"/>
                    </a:cubicBezTo>
                    <a:cubicBezTo>
                      <a:pt x="160" y="0"/>
                      <a:pt x="205" y="17"/>
                      <a:pt x="208" y="28"/>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36" name="Freeform 42">
                <a:extLst>
                  <a:ext uri="{FF2B5EF4-FFF2-40B4-BE49-F238E27FC236}">
                    <a16:creationId xmlns:a16="http://schemas.microsoft.com/office/drawing/2014/main" id="{31A2ED4C-0840-40E3-A89C-0EA110BD5E1F}"/>
                  </a:ext>
                </a:extLst>
              </p:cNvPr>
              <p:cNvSpPr>
                <a:spLocks/>
              </p:cNvSpPr>
              <p:nvPr/>
            </p:nvSpPr>
            <p:spPr bwMode="auto">
              <a:xfrm>
                <a:off x="-3175736" y="4370788"/>
                <a:ext cx="78242" cy="140480"/>
              </a:xfrm>
              <a:custGeom>
                <a:avLst/>
                <a:gdLst>
                  <a:gd name="T0" fmla="*/ 37 w 37"/>
                  <a:gd name="T1" fmla="*/ 0 h 67"/>
                  <a:gd name="T2" fmla="*/ 1 w 37"/>
                  <a:gd name="T3" fmla="*/ 18 h 67"/>
                  <a:gd name="T4" fmla="*/ 0 w 37"/>
                  <a:gd name="T5" fmla="*/ 30 h 67"/>
                  <a:gd name="T6" fmla="*/ 5 w 37"/>
                  <a:gd name="T7" fmla="*/ 67 h 67"/>
                  <a:gd name="T8" fmla="*/ 36 w 37"/>
                  <a:gd name="T9" fmla="*/ 23 h 67"/>
                  <a:gd name="T10" fmla="*/ 36 w 37"/>
                  <a:gd name="T11" fmla="*/ 23 h 67"/>
                  <a:gd name="T12" fmla="*/ 37 w 37"/>
                  <a:gd name="T13" fmla="*/ 17 h 67"/>
                  <a:gd name="T14" fmla="*/ 37 w 37"/>
                  <a:gd name="T15" fmla="*/ 17 h 67"/>
                  <a:gd name="T16" fmla="*/ 37 w 37"/>
                  <a:gd name="T17" fmla="*/ 17 h 67"/>
                  <a:gd name="T18" fmla="*/ 37 w 37"/>
                  <a:gd name="T19" fmla="*/ 17 h 67"/>
                  <a:gd name="T20" fmla="*/ 37 w 37"/>
                  <a:gd name="T21" fmla="*/ 17 h 67"/>
                  <a:gd name="T22" fmla="*/ 37 w 37"/>
                  <a:gd name="T23" fmla="*/ 0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 h="67">
                    <a:moveTo>
                      <a:pt x="37" y="0"/>
                    </a:moveTo>
                    <a:cubicBezTo>
                      <a:pt x="17" y="6"/>
                      <a:pt x="3" y="13"/>
                      <a:pt x="1" y="18"/>
                    </a:cubicBezTo>
                    <a:cubicBezTo>
                      <a:pt x="0" y="20"/>
                      <a:pt x="0" y="24"/>
                      <a:pt x="0" y="30"/>
                    </a:cubicBezTo>
                    <a:cubicBezTo>
                      <a:pt x="0" y="39"/>
                      <a:pt x="1" y="52"/>
                      <a:pt x="5" y="67"/>
                    </a:cubicBezTo>
                    <a:cubicBezTo>
                      <a:pt x="22" y="57"/>
                      <a:pt x="34" y="40"/>
                      <a:pt x="36" y="23"/>
                    </a:cubicBezTo>
                    <a:cubicBezTo>
                      <a:pt x="36" y="23"/>
                      <a:pt x="36" y="23"/>
                      <a:pt x="36" y="23"/>
                    </a:cubicBezTo>
                    <a:cubicBezTo>
                      <a:pt x="37" y="21"/>
                      <a:pt x="37" y="19"/>
                      <a:pt x="37" y="17"/>
                    </a:cubicBezTo>
                    <a:cubicBezTo>
                      <a:pt x="37" y="17"/>
                      <a:pt x="37" y="17"/>
                      <a:pt x="37" y="17"/>
                    </a:cubicBezTo>
                    <a:cubicBezTo>
                      <a:pt x="37" y="17"/>
                      <a:pt x="37" y="17"/>
                      <a:pt x="37" y="17"/>
                    </a:cubicBezTo>
                    <a:cubicBezTo>
                      <a:pt x="37" y="17"/>
                      <a:pt x="37" y="17"/>
                      <a:pt x="37" y="17"/>
                    </a:cubicBezTo>
                    <a:cubicBezTo>
                      <a:pt x="37" y="17"/>
                      <a:pt x="37" y="17"/>
                      <a:pt x="37" y="17"/>
                    </a:cubicBezTo>
                    <a:cubicBezTo>
                      <a:pt x="37" y="11"/>
                      <a:pt x="37" y="5"/>
                      <a:pt x="37" y="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37" name="Freeform 44">
                <a:extLst>
                  <a:ext uri="{FF2B5EF4-FFF2-40B4-BE49-F238E27FC236}">
                    <a16:creationId xmlns:a16="http://schemas.microsoft.com/office/drawing/2014/main" id="{6A738D05-015A-4BD7-8706-D589C67047C5}"/>
                  </a:ext>
                </a:extLst>
              </p:cNvPr>
              <p:cNvSpPr>
                <a:spLocks/>
              </p:cNvSpPr>
              <p:nvPr/>
            </p:nvSpPr>
            <p:spPr bwMode="auto">
              <a:xfrm>
                <a:off x="-1789251" y="4414417"/>
                <a:ext cx="71129" cy="88022"/>
              </a:xfrm>
              <a:custGeom>
                <a:avLst/>
                <a:gdLst>
                  <a:gd name="T0" fmla="*/ 0 w 34"/>
                  <a:gd name="T1" fmla="*/ 0 h 42"/>
                  <a:gd name="T2" fmla="*/ 34 w 34"/>
                  <a:gd name="T3" fmla="*/ 42 h 42"/>
                  <a:gd name="T4" fmla="*/ 34 w 34"/>
                  <a:gd name="T5" fmla="*/ 42 h 42"/>
                  <a:gd name="T6" fmla="*/ 28 w 34"/>
                  <a:gd name="T7" fmla="*/ 39 h 42"/>
                  <a:gd name="T8" fmla="*/ 0 w 34"/>
                  <a:gd name="T9" fmla="*/ 0 h 42"/>
                </a:gdLst>
                <a:ahLst/>
                <a:cxnLst>
                  <a:cxn ang="0">
                    <a:pos x="T0" y="T1"/>
                  </a:cxn>
                  <a:cxn ang="0">
                    <a:pos x="T2" y="T3"/>
                  </a:cxn>
                  <a:cxn ang="0">
                    <a:pos x="T4" y="T5"/>
                  </a:cxn>
                  <a:cxn ang="0">
                    <a:pos x="T6" y="T7"/>
                  </a:cxn>
                  <a:cxn ang="0">
                    <a:pos x="T8" y="T9"/>
                  </a:cxn>
                </a:cxnLst>
                <a:rect l="0" t="0" r="r" b="b"/>
                <a:pathLst>
                  <a:path w="34" h="42">
                    <a:moveTo>
                      <a:pt x="0" y="0"/>
                    </a:moveTo>
                    <a:cubicBezTo>
                      <a:pt x="4" y="17"/>
                      <a:pt x="17" y="32"/>
                      <a:pt x="34" y="42"/>
                    </a:cubicBezTo>
                    <a:cubicBezTo>
                      <a:pt x="34" y="42"/>
                      <a:pt x="34" y="42"/>
                      <a:pt x="34" y="42"/>
                    </a:cubicBezTo>
                    <a:cubicBezTo>
                      <a:pt x="32" y="41"/>
                      <a:pt x="30" y="40"/>
                      <a:pt x="28" y="39"/>
                    </a:cubicBezTo>
                    <a:cubicBezTo>
                      <a:pt x="14" y="29"/>
                      <a:pt x="3" y="15"/>
                      <a:pt x="0" y="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38" name="Freeform 39">
                <a:extLst>
                  <a:ext uri="{FF2B5EF4-FFF2-40B4-BE49-F238E27FC236}">
                    <a16:creationId xmlns:a16="http://schemas.microsoft.com/office/drawing/2014/main" id="{C8844696-E0DA-441E-86F3-0DDCE05FABFD}"/>
                  </a:ext>
                </a:extLst>
              </p:cNvPr>
              <p:cNvSpPr>
                <a:spLocks/>
              </p:cNvSpPr>
              <p:nvPr/>
            </p:nvSpPr>
            <p:spPr bwMode="auto">
              <a:xfrm>
                <a:off x="-3524236" y="3456842"/>
                <a:ext cx="1054489" cy="957575"/>
              </a:xfrm>
              <a:custGeom>
                <a:avLst/>
                <a:gdLst>
                  <a:gd name="T0" fmla="*/ 105 w 502"/>
                  <a:gd name="T1" fmla="*/ 420 h 456"/>
                  <a:gd name="T2" fmla="*/ 156 w 502"/>
                  <a:gd name="T3" fmla="*/ 70 h 456"/>
                  <a:gd name="T4" fmla="*/ 422 w 502"/>
                  <a:gd name="T5" fmla="*/ 84 h 456"/>
                  <a:gd name="T6" fmla="*/ 417 w 502"/>
                  <a:gd name="T7" fmla="*/ 417 h 456"/>
                  <a:gd name="T8" fmla="*/ 105 w 502"/>
                  <a:gd name="T9" fmla="*/ 420 h 456"/>
                </a:gdLst>
                <a:ahLst/>
                <a:cxnLst>
                  <a:cxn ang="0">
                    <a:pos x="T0" y="T1"/>
                  </a:cxn>
                  <a:cxn ang="0">
                    <a:pos x="T2" y="T3"/>
                  </a:cxn>
                  <a:cxn ang="0">
                    <a:pos x="T4" y="T5"/>
                  </a:cxn>
                  <a:cxn ang="0">
                    <a:pos x="T6" y="T7"/>
                  </a:cxn>
                  <a:cxn ang="0">
                    <a:pos x="T8" y="T9"/>
                  </a:cxn>
                </a:cxnLst>
                <a:rect l="0" t="0" r="r" b="b"/>
                <a:pathLst>
                  <a:path w="502" h="456">
                    <a:moveTo>
                      <a:pt x="105" y="420"/>
                    </a:moveTo>
                    <a:cubicBezTo>
                      <a:pt x="0" y="309"/>
                      <a:pt x="34" y="74"/>
                      <a:pt x="156" y="70"/>
                    </a:cubicBezTo>
                    <a:cubicBezTo>
                      <a:pt x="223" y="0"/>
                      <a:pt x="373" y="22"/>
                      <a:pt x="422" y="84"/>
                    </a:cubicBezTo>
                    <a:cubicBezTo>
                      <a:pt x="502" y="183"/>
                      <a:pt x="497" y="335"/>
                      <a:pt x="417" y="417"/>
                    </a:cubicBezTo>
                    <a:cubicBezTo>
                      <a:pt x="380" y="455"/>
                      <a:pt x="140" y="456"/>
                      <a:pt x="105" y="42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39" name="Freeform 41">
                <a:extLst>
                  <a:ext uri="{FF2B5EF4-FFF2-40B4-BE49-F238E27FC236}">
                    <a16:creationId xmlns:a16="http://schemas.microsoft.com/office/drawing/2014/main" id="{FF3F58E7-2E79-487F-8469-4E2457275EDA}"/>
                  </a:ext>
                </a:extLst>
              </p:cNvPr>
              <p:cNvSpPr>
                <a:spLocks/>
              </p:cNvSpPr>
              <p:nvPr/>
            </p:nvSpPr>
            <p:spPr bwMode="auto">
              <a:xfrm>
                <a:off x="-2847968" y="4376415"/>
                <a:ext cx="80020" cy="149371"/>
              </a:xfrm>
              <a:custGeom>
                <a:avLst/>
                <a:gdLst>
                  <a:gd name="T0" fmla="*/ 0 w 38"/>
                  <a:gd name="T1" fmla="*/ 19 h 71"/>
                  <a:gd name="T2" fmla="*/ 0 w 38"/>
                  <a:gd name="T3" fmla="*/ 19 h 71"/>
                  <a:gd name="T4" fmla="*/ 0 w 38"/>
                  <a:gd name="T5" fmla="*/ 19 h 71"/>
                  <a:gd name="T6" fmla="*/ 0 w 38"/>
                  <a:gd name="T7" fmla="*/ 20 h 71"/>
                  <a:gd name="T8" fmla="*/ 0 w 38"/>
                  <a:gd name="T9" fmla="*/ 20 h 71"/>
                  <a:gd name="T10" fmla="*/ 0 w 38"/>
                  <a:gd name="T11" fmla="*/ 20 h 71"/>
                  <a:gd name="T12" fmla="*/ 0 w 38"/>
                  <a:gd name="T13" fmla="*/ 21 h 71"/>
                  <a:gd name="T14" fmla="*/ 0 w 38"/>
                  <a:gd name="T15" fmla="*/ 21 h 71"/>
                  <a:gd name="T16" fmla="*/ 0 w 38"/>
                  <a:gd name="T17" fmla="*/ 21 h 71"/>
                  <a:gd name="T18" fmla="*/ 0 w 38"/>
                  <a:gd name="T19" fmla="*/ 22 h 71"/>
                  <a:gd name="T20" fmla="*/ 0 w 38"/>
                  <a:gd name="T21" fmla="*/ 22 h 71"/>
                  <a:gd name="T22" fmla="*/ 0 w 38"/>
                  <a:gd name="T23" fmla="*/ 22 h 71"/>
                  <a:gd name="T24" fmla="*/ 0 w 38"/>
                  <a:gd name="T25" fmla="*/ 23 h 71"/>
                  <a:gd name="T26" fmla="*/ 0 w 38"/>
                  <a:gd name="T27" fmla="*/ 23 h 71"/>
                  <a:gd name="T28" fmla="*/ 0 w 38"/>
                  <a:gd name="T29" fmla="*/ 23 h 71"/>
                  <a:gd name="T30" fmla="*/ 0 w 38"/>
                  <a:gd name="T31" fmla="*/ 24 h 71"/>
                  <a:gd name="T32" fmla="*/ 0 w 38"/>
                  <a:gd name="T33" fmla="*/ 24 h 71"/>
                  <a:gd name="T34" fmla="*/ 0 w 38"/>
                  <a:gd name="T35" fmla="*/ 24 h 71"/>
                  <a:gd name="T36" fmla="*/ 0 w 38"/>
                  <a:gd name="T37" fmla="*/ 25 h 71"/>
                  <a:gd name="T38" fmla="*/ 0 w 38"/>
                  <a:gd name="T39" fmla="*/ 25 h 71"/>
                  <a:gd name="T40" fmla="*/ 0 w 38"/>
                  <a:gd name="T41" fmla="*/ 25 h 71"/>
                  <a:gd name="T42" fmla="*/ 0 w 38"/>
                  <a:gd name="T43" fmla="*/ 25 h 71"/>
                  <a:gd name="T44" fmla="*/ 0 w 38"/>
                  <a:gd name="T45" fmla="*/ 26 h 71"/>
                  <a:gd name="T46" fmla="*/ 0 w 38"/>
                  <a:gd name="T47" fmla="*/ 26 h 71"/>
                  <a:gd name="T48" fmla="*/ 0 w 38"/>
                  <a:gd name="T49" fmla="*/ 26 h 71"/>
                  <a:gd name="T50" fmla="*/ 0 w 38"/>
                  <a:gd name="T51" fmla="*/ 27 h 71"/>
                  <a:gd name="T52" fmla="*/ 0 w 38"/>
                  <a:gd name="T53" fmla="*/ 27 h 71"/>
                  <a:gd name="T54" fmla="*/ 0 w 38"/>
                  <a:gd name="T55" fmla="*/ 27 h 71"/>
                  <a:gd name="T56" fmla="*/ 1 w 38"/>
                  <a:gd name="T57" fmla="*/ 28 h 71"/>
                  <a:gd name="T58" fmla="*/ 1 w 38"/>
                  <a:gd name="T59" fmla="*/ 28 h 71"/>
                  <a:gd name="T60" fmla="*/ 1 w 38"/>
                  <a:gd name="T61" fmla="*/ 29 h 71"/>
                  <a:gd name="T62" fmla="*/ 1 w 38"/>
                  <a:gd name="T63" fmla="*/ 29 h 71"/>
                  <a:gd name="T64" fmla="*/ 1 w 38"/>
                  <a:gd name="T65" fmla="*/ 29 h 71"/>
                  <a:gd name="T66" fmla="*/ 35 w 38"/>
                  <a:gd name="T67" fmla="*/ 71 h 71"/>
                  <a:gd name="T68" fmla="*/ 37 w 38"/>
                  <a:gd name="T69" fmla="*/ 2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8" h="71">
                    <a:moveTo>
                      <a:pt x="0" y="0"/>
                    </a:move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19"/>
                      <a:pt x="0" y="19"/>
                      <a:pt x="0" y="19"/>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0"/>
                      <a:pt x="0" y="20"/>
                      <a:pt x="0" y="20"/>
                    </a:cubicBezTo>
                    <a:cubicBezTo>
                      <a:pt x="0" y="21"/>
                      <a:pt x="0" y="21"/>
                      <a:pt x="0" y="21"/>
                    </a:cubicBezTo>
                    <a:cubicBezTo>
                      <a:pt x="0" y="21"/>
                      <a:pt x="0" y="21"/>
                      <a:pt x="0" y="21"/>
                    </a:cubicBezTo>
                    <a:cubicBezTo>
                      <a:pt x="0" y="21"/>
                      <a:pt x="0" y="21"/>
                      <a:pt x="0" y="21"/>
                    </a:cubicBezTo>
                    <a:cubicBezTo>
                      <a:pt x="0" y="21"/>
                      <a:pt x="0" y="21"/>
                      <a:pt x="0" y="21"/>
                    </a:cubicBezTo>
                    <a:cubicBezTo>
                      <a:pt x="0" y="21"/>
                      <a:pt x="0" y="21"/>
                      <a:pt x="0" y="21"/>
                    </a:cubicBezTo>
                    <a:cubicBezTo>
                      <a:pt x="0" y="21"/>
                      <a:pt x="0" y="21"/>
                      <a:pt x="0" y="21"/>
                    </a:cubicBezTo>
                    <a:cubicBezTo>
                      <a:pt x="0" y="22"/>
                      <a:pt x="0" y="22"/>
                      <a:pt x="0" y="22"/>
                    </a:cubicBezTo>
                    <a:cubicBezTo>
                      <a:pt x="0" y="22"/>
                      <a:pt x="0" y="22"/>
                      <a:pt x="0" y="22"/>
                    </a:cubicBezTo>
                    <a:cubicBezTo>
                      <a:pt x="0" y="22"/>
                      <a:pt x="0" y="22"/>
                      <a:pt x="0" y="22"/>
                    </a:cubicBezTo>
                    <a:cubicBezTo>
                      <a:pt x="0" y="22"/>
                      <a:pt x="0" y="22"/>
                      <a:pt x="0" y="22"/>
                    </a:cubicBezTo>
                    <a:cubicBezTo>
                      <a:pt x="0" y="22"/>
                      <a:pt x="0" y="22"/>
                      <a:pt x="0" y="22"/>
                    </a:cubicBezTo>
                    <a:cubicBezTo>
                      <a:pt x="0" y="22"/>
                      <a:pt x="0" y="22"/>
                      <a:pt x="0" y="22"/>
                    </a:cubicBezTo>
                    <a:cubicBezTo>
                      <a:pt x="0" y="22"/>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3"/>
                      <a:pt x="0" y="23"/>
                    </a:cubicBezTo>
                    <a:cubicBezTo>
                      <a:pt x="0" y="23"/>
                      <a:pt x="0" y="24"/>
                      <a:pt x="0" y="24"/>
                    </a:cubicBezTo>
                    <a:cubicBezTo>
                      <a:pt x="0" y="24"/>
                      <a:pt x="0" y="24"/>
                      <a:pt x="0" y="24"/>
                    </a:cubicBezTo>
                    <a:cubicBezTo>
                      <a:pt x="0" y="24"/>
                      <a:pt x="0" y="24"/>
                      <a:pt x="0" y="24"/>
                    </a:cubicBezTo>
                    <a:cubicBezTo>
                      <a:pt x="0" y="24"/>
                      <a:pt x="0" y="24"/>
                      <a:pt x="0" y="24"/>
                    </a:cubicBezTo>
                    <a:cubicBezTo>
                      <a:pt x="0" y="24"/>
                      <a:pt x="0" y="24"/>
                      <a:pt x="0" y="24"/>
                    </a:cubicBezTo>
                    <a:cubicBezTo>
                      <a:pt x="0" y="24"/>
                      <a:pt x="0" y="24"/>
                      <a:pt x="0" y="24"/>
                    </a:cubicBezTo>
                    <a:cubicBezTo>
                      <a:pt x="0" y="24"/>
                      <a:pt x="0" y="24"/>
                      <a:pt x="0" y="25"/>
                    </a:cubicBezTo>
                    <a:cubicBezTo>
                      <a:pt x="0" y="25"/>
                      <a:pt x="0" y="25"/>
                      <a:pt x="0" y="25"/>
                    </a:cubicBezTo>
                    <a:cubicBezTo>
                      <a:pt x="0" y="25"/>
                      <a:pt x="0" y="25"/>
                      <a:pt x="0" y="25"/>
                    </a:cubicBezTo>
                    <a:cubicBezTo>
                      <a:pt x="0" y="25"/>
                      <a:pt x="0" y="25"/>
                      <a:pt x="0" y="25"/>
                    </a:cubicBezTo>
                    <a:cubicBezTo>
                      <a:pt x="0" y="25"/>
                      <a:pt x="0" y="25"/>
                      <a:pt x="0" y="25"/>
                    </a:cubicBezTo>
                    <a:cubicBezTo>
                      <a:pt x="0" y="25"/>
                      <a:pt x="0" y="25"/>
                      <a:pt x="0" y="25"/>
                    </a:cubicBezTo>
                    <a:cubicBezTo>
                      <a:pt x="0" y="25"/>
                      <a:pt x="0" y="25"/>
                      <a:pt x="0" y="25"/>
                    </a:cubicBezTo>
                    <a:cubicBezTo>
                      <a:pt x="0" y="26"/>
                      <a:pt x="0" y="26"/>
                      <a:pt x="0" y="26"/>
                    </a:cubicBezTo>
                    <a:cubicBezTo>
                      <a:pt x="0" y="26"/>
                      <a:pt x="0" y="26"/>
                      <a:pt x="0" y="26"/>
                    </a:cubicBezTo>
                    <a:cubicBezTo>
                      <a:pt x="0" y="26"/>
                      <a:pt x="0" y="26"/>
                      <a:pt x="0" y="26"/>
                    </a:cubicBezTo>
                    <a:cubicBezTo>
                      <a:pt x="0" y="26"/>
                      <a:pt x="0" y="26"/>
                      <a:pt x="0" y="26"/>
                    </a:cubicBezTo>
                    <a:cubicBezTo>
                      <a:pt x="0" y="26"/>
                      <a:pt x="0" y="26"/>
                      <a:pt x="0" y="26"/>
                    </a:cubicBezTo>
                    <a:cubicBezTo>
                      <a:pt x="0" y="26"/>
                      <a:pt x="0" y="26"/>
                      <a:pt x="0" y="26"/>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7"/>
                      <a:pt x="0" y="27"/>
                      <a:pt x="0" y="27"/>
                    </a:cubicBezTo>
                    <a:cubicBezTo>
                      <a:pt x="0" y="28"/>
                      <a:pt x="1" y="28"/>
                      <a:pt x="1" y="28"/>
                    </a:cubicBezTo>
                    <a:cubicBezTo>
                      <a:pt x="1" y="28"/>
                      <a:pt x="1" y="28"/>
                      <a:pt x="1" y="28"/>
                    </a:cubicBezTo>
                    <a:cubicBezTo>
                      <a:pt x="1" y="28"/>
                      <a:pt x="1" y="28"/>
                      <a:pt x="1" y="28"/>
                    </a:cubicBezTo>
                    <a:cubicBezTo>
                      <a:pt x="1" y="28"/>
                      <a:pt x="1" y="28"/>
                      <a:pt x="1" y="28"/>
                    </a:cubicBezTo>
                    <a:cubicBezTo>
                      <a:pt x="1" y="28"/>
                      <a:pt x="1" y="28"/>
                      <a:pt x="1" y="29"/>
                    </a:cubicBezTo>
                    <a:cubicBezTo>
                      <a:pt x="1" y="29"/>
                      <a:pt x="1" y="29"/>
                      <a:pt x="1" y="29"/>
                    </a:cubicBezTo>
                    <a:cubicBezTo>
                      <a:pt x="1" y="29"/>
                      <a:pt x="1" y="29"/>
                      <a:pt x="1" y="29"/>
                    </a:cubicBezTo>
                    <a:cubicBezTo>
                      <a:pt x="1" y="29"/>
                      <a:pt x="1" y="29"/>
                      <a:pt x="1" y="29"/>
                    </a:cubicBezTo>
                    <a:cubicBezTo>
                      <a:pt x="1" y="29"/>
                      <a:pt x="1" y="29"/>
                      <a:pt x="1" y="29"/>
                    </a:cubicBezTo>
                    <a:cubicBezTo>
                      <a:pt x="1" y="29"/>
                      <a:pt x="1" y="29"/>
                      <a:pt x="1" y="29"/>
                    </a:cubicBezTo>
                    <a:cubicBezTo>
                      <a:pt x="4" y="44"/>
                      <a:pt x="15" y="58"/>
                      <a:pt x="29" y="68"/>
                    </a:cubicBezTo>
                    <a:cubicBezTo>
                      <a:pt x="31" y="69"/>
                      <a:pt x="33" y="70"/>
                      <a:pt x="35" y="71"/>
                    </a:cubicBezTo>
                    <a:cubicBezTo>
                      <a:pt x="37" y="57"/>
                      <a:pt x="38" y="45"/>
                      <a:pt x="38" y="35"/>
                    </a:cubicBezTo>
                    <a:cubicBezTo>
                      <a:pt x="38" y="28"/>
                      <a:pt x="38" y="23"/>
                      <a:pt x="37" y="20"/>
                    </a:cubicBezTo>
                    <a:cubicBezTo>
                      <a:pt x="35" y="14"/>
                      <a:pt x="21" y="6"/>
                      <a:pt x="0" y="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40" name="Freeform 43">
                <a:extLst>
                  <a:ext uri="{FF2B5EF4-FFF2-40B4-BE49-F238E27FC236}">
                    <a16:creationId xmlns:a16="http://schemas.microsoft.com/office/drawing/2014/main" id="{9A49EA87-F7E6-49CC-AFD9-3424FAA285EC}"/>
                  </a:ext>
                </a:extLst>
              </p:cNvPr>
              <p:cNvSpPr>
                <a:spLocks/>
              </p:cNvSpPr>
              <p:nvPr/>
            </p:nvSpPr>
            <p:spPr bwMode="auto">
              <a:xfrm>
                <a:off x="-3526625" y="4358173"/>
                <a:ext cx="1090053" cy="777085"/>
              </a:xfrm>
              <a:custGeom>
                <a:avLst/>
                <a:gdLst>
                  <a:gd name="T0" fmla="*/ 323 w 519"/>
                  <a:gd name="T1" fmla="*/ 50 h 370"/>
                  <a:gd name="T2" fmla="*/ 323 w 519"/>
                  <a:gd name="T3" fmla="*/ 0 h 370"/>
                  <a:gd name="T4" fmla="*/ 193 w 519"/>
                  <a:gd name="T5" fmla="*/ 0 h 370"/>
                  <a:gd name="T6" fmla="*/ 193 w 519"/>
                  <a:gd name="T7" fmla="*/ 50 h 370"/>
                  <a:gd name="T8" fmla="*/ 135 w 519"/>
                  <a:gd name="T9" fmla="*/ 110 h 370"/>
                  <a:gd name="T10" fmla="*/ 58 w 519"/>
                  <a:gd name="T11" fmla="*/ 145 h 370"/>
                  <a:gd name="T12" fmla="*/ 0 w 519"/>
                  <a:gd name="T13" fmla="*/ 214 h 370"/>
                  <a:gd name="T14" fmla="*/ 260 w 519"/>
                  <a:gd name="T15" fmla="*/ 370 h 370"/>
                  <a:gd name="T16" fmla="*/ 519 w 519"/>
                  <a:gd name="T17" fmla="*/ 214 h 370"/>
                  <a:gd name="T18" fmla="*/ 461 w 519"/>
                  <a:gd name="T19" fmla="*/ 145 h 370"/>
                  <a:gd name="T20" fmla="*/ 381 w 519"/>
                  <a:gd name="T21" fmla="*/ 110 h 370"/>
                  <a:gd name="T22" fmla="*/ 323 w 519"/>
                  <a:gd name="T23" fmla="*/ 50 h 3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19" h="370">
                    <a:moveTo>
                      <a:pt x="323" y="50"/>
                    </a:moveTo>
                    <a:cubicBezTo>
                      <a:pt x="323" y="0"/>
                      <a:pt x="323" y="0"/>
                      <a:pt x="323" y="0"/>
                    </a:cubicBezTo>
                    <a:cubicBezTo>
                      <a:pt x="193" y="0"/>
                      <a:pt x="193" y="0"/>
                      <a:pt x="193" y="0"/>
                    </a:cubicBezTo>
                    <a:cubicBezTo>
                      <a:pt x="193" y="0"/>
                      <a:pt x="193" y="22"/>
                      <a:pt x="193" y="50"/>
                    </a:cubicBezTo>
                    <a:cubicBezTo>
                      <a:pt x="193" y="77"/>
                      <a:pt x="167" y="104"/>
                      <a:pt x="135" y="110"/>
                    </a:cubicBezTo>
                    <a:cubicBezTo>
                      <a:pt x="58" y="145"/>
                      <a:pt x="58" y="145"/>
                      <a:pt x="58" y="145"/>
                    </a:cubicBezTo>
                    <a:cubicBezTo>
                      <a:pt x="26" y="150"/>
                      <a:pt x="0" y="181"/>
                      <a:pt x="0" y="214"/>
                    </a:cubicBezTo>
                    <a:cubicBezTo>
                      <a:pt x="260" y="370"/>
                      <a:pt x="260" y="370"/>
                      <a:pt x="260" y="370"/>
                    </a:cubicBezTo>
                    <a:cubicBezTo>
                      <a:pt x="519" y="214"/>
                      <a:pt x="519" y="214"/>
                      <a:pt x="519" y="214"/>
                    </a:cubicBezTo>
                    <a:cubicBezTo>
                      <a:pt x="519" y="181"/>
                      <a:pt x="493" y="150"/>
                      <a:pt x="461" y="145"/>
                    </a:cubicBezTo>
                    <a:cubicBezTo>
                      <a:pt x="381" y="110"/>
                      <a:pt x="381" y="110"/>
                      <a:pt x="381" y="110"/>
                    </a:cubicBezTo>
                    <a:cubicBezTo>
                      <a:pt x="349" y="104"/>
                      <a:pt x="323" y="77"/>
                      <a:pt x="323" y="5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41" name="Freeform 45">
                <a:extLst>
                  <a:ext uri="{FF2B5EF4-FFF2-40B4-BE49-F238E27FC236}">
                    <a16:creationId xmlns:a16="http://schemas.microsoft.com/office/drawing/2014/main" id="{C13CDB93-EB35-4302-9E62-F3E547122355}"/>
                  </a:ext>
                </a:extLst>
              </p:cNvPr>
              <p:cNvSpPr>
                <a:spLocks/>
              </p:cNvSpPr>
              <p:nvPr/>
            </p:nvSpPr>
            <p:spPr bwMode="auto">
              <a:xfrm>
                <a:off x="-3117944" y="4315726"/>
                <a:ext cx="359202" cy="231169"/>
              </a:xfrm>
              <a:custGeom>
                <a:avLst/>
                <a:gdLst>
                  <a:gd name="T0" fmla="*/ 1 w 171"/>
                  <a:gd name="T1" fmla="*/ 0 h 110"/>
                  <a:gd name="T2" fmla="*/ 1 w 171"/>
                  <a:gd name="T3" fmla="*/ 50 h 110"/>
                  <a:gd name="T4" fmla="*/ 1 w 171"/>
                  <a:gd name="T5" fmla="*/ 50 h 110"/>
                  <a:gd name="T6" fmla="*/ 1 w 171"/>
                  <a:gd name="T7" fmla="*/ 50 h 110"/>
                  <a:gd name="T8" fmla="*/ 0 w 171"/>
                  <a:gd name="T9" fmla="*/ 56 h 110"/>
                  <a:gd name="T10" fmla="*/ 134 w 171"/>
                  <a:gd name="T11" fmla="*/ 110 h 110"/>
                  <a:gd name="T12" fmla="*/ 166 w 171"/>
                  <a:gd name="T13" fmla="*/ 102 h 110"/>
                  <a:gd name="T14" fmla="*/ 132 w 171"/>
                  <a:gd name="T15" fmla="*/ 60 h 110"/>
                  <a:gd name="T16" fmla="*/ 132 w 171"/>
                  <a:gd name="T17" fmla="*/ 60 h 110"/>
                  <a:gd name="T18" fmla="*/ 132 w 171"/>
                  <a:gd name="T19" fmla="*/ 60 h 110"/>
                  <a:gd name="T20" fmla="*/ 132 w 171"/>
                  <a:gd name="T21" fmla="*/ 59 h 110"/>
                  <a:gd name="T22" fmla="*/ 132 w 171"/>
                  <a:gd name="T23" fmla="*/ 59 h 110"/>
                  <a:gd name="T24" fmla="*/ 131 w 171"/>
                  <a:gd name="T25" fmla="*/ 58 h 110"/>
                  <a:gd name="T26" fmla="*/ 131 w 171"/>
                  <a:gd name="T27" fmla="*/ 58 h 110"/>
                  <a:gd name="T28" fmla="*/ 131 w 171"/>
                  <a:gd name="T29" fmla="*/ 58 h 110"/>
                  <a:gd name="T30" fmla="*/ 131 w 171"/>
                  <a:gd name="T31" fmla="*/ 57 h 110"/>
                  <a:gd name="T32" fmla="*/ 131 w 171"/>
                  <a:gd name="T33" fmla="*/ 57 h 110"/>
                  <a:gd name="T34" fmla="*/ 131 w 171"/>
                  <a:gd name="T35" fmla="*/ 57 h 110"/>
                  <a:gd name="T36" fmla="*/ 131 w 171"/>
                  <a:gd name="T37" fmla="*/ 56 h 110"/>
                  <a:gd name="T38" fmla="*/ 131 w 171"/>
                  <a:gd name="T39" fmla="*/ 56 h 110"/>
                  <a:gd name="T40" fmla="*/ 131 w 171"/>
                  <a:gd name="T41" fmla="*/ 56 h 110"/>
                  <a:gd name="T42" fmla="*/ 131 w 171"/>
                  <a:gd name="T43" fmla="*/ 56 h 110"/>
                  <a:gd name="T44" fmla="*/ 131 w 171"/>
                  <a:gd name="T45" fmla="*/ 55 h 110"/>
                  <a:gd name="T46" fmla="*/ 131 w 171"/>
                  <a:gd name="T47" fmla="*/ 55 h 110"/>
                  <a:gd name="T48" fmla="*/ 131 w 171"/>
                  <a:gd name="T49" fmla="*/ 55 h 110"/>
                  <a:gd name="T50" fmla="*/ 131 w 171"/>
                  <a:gd name="T51" fmla="*/ 54 h 110"/>
                  <a:gd name="T52" fmla="*/ 131 w 171"/>
                  <a:gd name="T53" fmla="*/ 54 h 110"/>
                  <a:gd name="T54" fmla="*/ 131 w 171"/>
                  <a:gd name="T55" fmla="*/ 54 h 110"/>
                  <a:gd name="T56" fmla="*/ 131 w 171"/>
                  <a:gd name="T57" fmla="*/ 53 h 110"/>
                  <a:gd name="T58" fmla="*/ 131 w 171"/>
                  <a:gd name="T59" fmla="*/ 53 h 110"/>
                  <a:gd name="T60" fmla="*/ 131 w 171"/>
                  <a:gd name="T61" fmla="*/ 53 h 110"/>
                  <a:gd name="T62" fmla="*/ 131 w 171"/>
                  <a:gd name="T63" fmla="*/ 52 h 110"/>
                  <a:gd name="T64" fmla="*/ 131 w 171"/>
                  <a:gd name="T65" fmla="*/ 52 h 110"/>
                  <a:gd name="T66" fmla="*/ 131 w 171"/>
                  <a:gd name="T67" fmla="*/ 52 h 110"/>
                  <a:gd name="T68" fmla="*/ 131 w 171"/>
                  <a:gd name="T69" fmla="*/ 51 h 110"/>
                  <a:gd name="T70" fmla="*/ 131 w 171"/>
                  <a:gd name="T71" fmla="*/ 51 h 110"/>
                  <a:gd name="T72" fmla="*/ 131 w 171"/>
                  <a:gd name="T73" fmla="*/ 51 h 110"/>
                  <a:gd name="T74" fmla="*/ 131 w 171"/>
                  <a:gd name="T75" fmla="*/ 50 h 110"/>
                  <a:gd name="T76" fmla="*/ 131 w 171"/>
                  <a:gd name="T77" fmla="*/ 50 h 110"/>
                  <a:gd name="T78" fmla="*/ 131 w 171"/>
                  <a:gd name="T79" fmla="*/ 5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1" h="110">
                    <a:moveTo>
                      <a:pt x="131" y="0"/>
                    </a:moveTo>
                    <a:cubicBezTo>
                      <a:pt x="1" y="0"/>
                      <a:pt x="1" y="0"/>
                      <a:pt x="1" y="0"/>
                    </a:cubicBezTo>
                    <a:cubicBezTo>
                      <a:pt x="1" y="0"/>
                      <a:pt x="1" y="22"/>
                      <a:pt x="1" y="50"/>
                    </a:cubicBezTo>
                    <a:cubicBezTo>
                      <a:pt x="1" y="50"/>
                      <a:pt x="1" y="50"/>
                      <a:pt x="1" y="50"/>
                    </a:cubicBezTo>
                    <a:cubicBezTo>
                      <a:pt x="1" y="50"/>
                      <a:pt x="1" y="50"/>
                      <a:pt x="1" y="50"/>
                    </a:cubicBezTo>
                    <a:cubicBezTo>
                      <a:pt x="1" y="50"/>
                      <a:pt x="1" y="50"/>
                      <a:pt x="1" y="50"/>
                    </a:cubicBezTo>
                    <a:cubicBezTo>
                      <a:pt x="1" y="50"/>
                      <a:pt x="1" y="50"/>
                      <a:pt x="1" y="50"/>
                    </a:cubicBezTo>
                    <a:cubicBezTo>
                      <a:pt x="1" y="50"/>
                      <a:pt x="1" y="50"/>
                      <a:pt x="1" y="50"/>
                    </a:cubicBezTo>
                    <a:cubicBezTo>
                      <a:pt x="1" y="50"/>
                      <a:pt x="1" y="50"/>
                      <a:pt x="1" y="50"/>
                    </a:cubicBezTo>
                    <a:cubicBezTo>
                      <a:pt x="1" y="52"/>
                      <a:pt x="1" y="54"/>
                      <a:pt x="0" y="56"/>
                    </a:cubicBezTo>
                    <a:cubicBezTo>
                      <a:pt x="18" y="73"/>
                      <a:pt x="40" y="88"/>
                      <a:pt x="68" y="98"/>
                    </a:cubicBezTo>
                    <a:cubicBezTo>
                      <a:pt x="91" y="106"/>
                      <a:pt x="114" y="110"/>
                      <a:pt x="134" y="110"/>
                    </a:cubicBezTo>
                    <a:cubicBezTo>
                      <a:pt x="148" y="110"/>
                      <a:pt x="161" y="108"/>
                      <a:pt x="171" y="104"/>
                    </a:cubicBezTo>
                    <a:cubicBezTo>
                      <a:pt x="169" y="104"/>
                      <a:pt x="168" y="103"/>
                      <a:pt x="166" y="102"/>
                    </a:cubicBezTo>
                    <a:cubicBezTo>
                      <a:pt x="166" y="102"/>
                      <a:pt x="166" y="102"/>
                      <a:pt x="166" y="102"/>
                    </a:cubicBezTo>
                    <a:cubicBezTo>
                      <a:pt x="149" y="92"/>
                      <a:pt x="136" y="77"/>
                      <a:pt x="132" y="60"/>
                    </a:cubicBezTo>
                    <a:cubicBezTo>
                      <a:pt x="132" y="60"/>
                      <a:pt x="132" y="60"/>
                      <a:pt x="132" y="60"/>
                    </a:cubicBezTo>
                    <a:cubicBezTo>
                      <a:pt x="132" y="60"/>
                      <a:pt x="132" y="60"/>
                      <a:pt x="132" y="60"/>
                    </a:cubicBezTo>
                    <a:cubicBezTo>
                      <a:pt x="132" y="60"/>
                      <a:pt x="132" y="60"/>
                      <a:pt x="132" y="60"/>
                    </a:cubicBezTo>
                    <a:cubicBezTo>
                      <a:pt x="132" y="60"/>
                      <a:pt x="132" y="60"/>
                      <a:pt x="132" y="60"/>
                    </a:cubicBezTo>
                    <a:cubicBezTo>
                      <a:pt x="132" y="60"/>
                      <a:pt x="132" y="60"/>
                      <a:pt x="132" y="60"/>
                    </a:cubicBezTo>
                    <a:cubicBezTo>
                      <a:pt x="132" y="59"/>
                      <a:pt x="132" y="59"/>
                      <a:pt x="132" y="59"/>
                    </a:cubicBezTo>
                    <a:cubicBezTo>
                      <a:pt x="132" y="59"/>
                      <a:pt x="132" y="59"/>
                      <a:pt x="132" y="59"/>
                    </a:cubicBezTo>
                    <a:cubicBezTo>
                      <a:pt x="132" y="59"/>
                      <a:pt x="132" y="59"/>
                      <a:pt x="132" y="59"/>
                    </a:cubicBezTo>
                    <a:cubicBezTo>
                      <a:pt x="132" y="59"/>
                      <a:pt x="132" y="59"/>
                      <a:pt x="132" y="59"/>
                    </a:cubicBezTo>
                    <a:cubicBezTo>
                      <a:pt x="132" y="59"/>
                      <a:pt x="131" y="59"/>
                      <a:pt x="131" y="58"/>
                    </a:cubicBezTo>
                    <a:cubicBezTo>
                      <a:pt x="131" y="58"/>
                      <a:pt x="131" y="58"/>
                      <a:pt x="131" y="58"/>
                    </a:cubicBezTo>
                    <a:cubicBezTo>
                      <a:pt x="131" y="58"/>
                      <a:pt x="131" y="58"/>
                      <a:pt x="131" y="58"/>
                    </a:cubicBezTo>
                    <a:cubicBezTo>
                      <a:pt x="131" y="58"/>
                      <a:pt x="131" y="58"/>
                      <a:pt x="131" y="58"/>
                    </a:cubicBezTo>
                    <a:cubicBezTo>
                      <a:pt x="131" y="58"/>
                      <a:pt x="131" y="58"/>
                      <a:pt x="131" y="58"/>
                    </a:cubicBezTo>
                    <a:cubicBezTo>
                      <a:pt x="131" y="58"/>
                      <a:pt x="131" y="58"/>
                      <a:pt x="131" y="58"/>
                    </a:cubicBezTo>
                    <a:cubicBezTo>
                      <a:pt x="131" y="58"/>
                      <a:pt x="131" y="58"/>
                      <a:pt x="131" y="57"/>
                    </a:cubicBezTo>
                    <a:cubicBezTo>
                      <a:pt x="131" y="57"/>
                      <a:pt x="131" y="57"/>
                      <a:pt x="131" y="57"/>
                    </a:cubicBezTo>
                    <a:cubicBezTo>
                      <a:pt x="131" y="57"/>
                      <a:pt x="131" y="57"/>
                      <a:pt x="131" y="57"/>
                    </a:cubicBezTo>
                    <a:cubicBezTo>
                      <a:pt x="131" y="57"/>
                      <a:pt x="131" y="57"/>
                      <a:pt x="131" y="57"/>
                    </a:cubicBezTo>
                    <a:cubicBezTo>
                      <a:pt x="131" y="57"/>
                      <a:pt x="131" y="57"/>
                      <a:pt x="131" y="57"/>
                    </a:cubicBezTo>
                    <a:cubicBezTo>
                      <a:pt x="131" y="57"/>
                      <a:pt x="131" y="57"/>
                      <a:pt x="131" y="57"/>
                    </a:cubicBezTo>
                    <a:cubicBezTo>
                      <a:pt x="131" y="57"/>
                      <a:pt x="131" y="57"/>
                      <a:pt x="131" y="56"/>
                    </a:cubicBezTo>
                    <a:cubicBezTo>
                      <a:pt x="131" y="56"/>
                      <a:pt x="131" y="56"/>
                      <a:pt x="131" y="56"/>
                    </a:cubicBezTo>
                    <a:cubicBezTo>
                      <a:pt x="131" y="56"/>
                      <a:pt x="131" y="56"/>
                      <a:pt x="131" y="56"/>
                    </a:cubicBezTo>
                    <a:cubicBezTo>
                      <a:pt x="131" y="56"/>
                      <a:pt x="131" y="56"/>
                      <a:pt x="131" y="56"/>
                    </a:cubicBezTo>
                    <a:cubicBezTo>
                      <a:pt x="131" y="56"/>
                      <a:pt x="131" y="56"/>
                      <a:pt x="131" y="56"/>
                    </a:cubicBezTo>
                    <a:cubicBezTo>
                      <a:pt x="131" y="56"/>
                      <a:pt x="131" y="56"/>
                      <a:pt x="131" y="56"/>
                    </a:cubicBezTo>
                    <a:cubicBezTo>
                      <a:pt x="131" y="56"/>
                      <a:pt x="131" y="56"/>
                      <a:pt x="131" y="56"/>
                    </a:cubicBezTo>
                    <a:cubicBezTo>
                      <a:pt x="131" y="55"/>
                      <a:pt x="131" y="55"/>
                      <a:pt x="131" y="55"/>
                    </a:cubicBezTo>
                    <a:cubicBezTo>
                      <a:pt x="131" y="55"/>
                      <a:pt x="131" y="55"/>
                      <a:pt x="131" y="55"/>
                    </a:cubicBezTo>
                    <a:cubicBezTo>
                      <a:pt x="131" y="55"/>
                      <a:pt x="131" y="55"/>
                      <a:pt x="131" y="55"/>
                    </a:cubicBezTo>
                    <a:cubicBezTo>
                      <a:pt x="131" y="55"/>
                      <a:pt x="131" y="55"/>
                      <a:pt x="131" y="55"/>
                    </a:cubicBezTo>
                    <a:cubicBezTo>
                      <a:pt x="131" y="55"/>
                      <a:pt x="131" y="55"/>
                      <a:pt x="131" y="55"/>
                    </a:cubicBezTo>
                    <a:cubicBezTo>
                      <a:pt x="131" y="55"/>
                      <a:pt x="131" y="55"/>
                      <a:pt x="131" y="55"/>
                    </a:cubicBezTo>
                    <a:cubicBezTo>
                      <a:pt x="131" y="55"/>
                      <a:pt x="131" y="54"/>
                      <a:pt x="131" y="54"/>
                    </a:cubicBezTo>
                    <a:cubicBezTo>
                      <a:pt x="131" y="54"/>
                      <a:pt x="131" y="54"/>
                      <a:pt x="131" y="54"/>
                    </a:cubicBezTo>
                    <a:cubicBezTo>
                      <a:pt x="131" y="54"/>
                      <a:pt x="131" y="54"/>
                      <a:pt x="131" y="54"/>
                    </a:cubicBezTo>
                    <a:cubicBezTo>
                      <a:pt x="131" y="54"/>
                      <a:pt x="131" y="54"/>
                      <a:pt x="131" y="54"/>
                    </a:cubicBezTo>
                    <a:cubicBezTo>
                      <a:pt x="131" y="54"/>
                      <a:pt x="131" y="54"/>
                      <a:pt x="131" y="54"/>
                    </a:cubicBezTo>
                    <a:cubicBezTo>
                      <a:pt x="131" y="54"/>
                      <a:pt x="131" y="54"/>
                      <a:pt x="131" y="54"/>
                    </a:cubicBezTo>
                    <a:cubicBezTo>
                      <a:pt x="131" y="54"/>
                      <a:pt x="131" y="53"/>
                      <a:pt x="131" y="53"/>
                    </a:cubicBezTo>
                    <a:cubicBezTo>
                      <a:pt x="131" y="53"/>
                      <a:pt x="131" y="53"/>
                      <a:pt x="131" y="53"/>
                    </a:cubicBezTo>
                    <a:cubicBezTo>
                      <a:pt x="131" y="53"/>
                      <a:pt x="131" y="53"/>
                      <a:pt x="131" y="53"/>
                    </a:cubicBezTo>
                    <a:cubicBezTo>
                      <a:pt x="131" y="53"/>
                      <a:pt x="131" y="53"/>
                      <a:pt x="131" y="53"/>
                    </a:cubicBezTo>
                    <a:cubicBezTo>
                      <a:pt x="131" y="53"/>
                      <a:pt x="131" y="53"/>
                      <a:pt x="131" y="53"/>
                    </a:cubicBezTo>
                    <a:cubicBezTo>
                      <a:pt x="131" y="53"/>
                      <a:pt x="131" y="53"/>
                      <a:pt x="131" y="53"/>
                    </a:cubicBezTo>
                    <a:cubicBezTo>
                      <a:pt x="131" y="53"/>
                      <a:pt x="131" y="53"/>
                      <a:pt x="131" y="52"/>
                    </a:cubicBezTo>
                    <a:cubicBezTo>
                      <a:pt x="131" y="52"/>
                      <a:pt x="131" y="52"/>
                      <a:pt x="131" y="52"/>
                    </a:cubicBezTo>
                    <a:cubicBezTo>
                      <a:pt x="131" y="52"/>
                      <a:pt x="131" y="52"/>
                      <a:pt x="131" y="52"/>
                    </a:cubicBezTo>
                    <a:cubicBezTo>
                      <a:pt x="131" y="52"/>
                      <a:pt x="131" y="52"/>
                      <a:pt x="131" y="52"/>
                    </a:cubicBezTo>
                    <a:cubicBezTo>
                      <a:pt x="131" y="52"/>
                      <a:pt x="131" y="52"/>
                      <a:pt x="131" y="52"/>
                    </a:cubicBezTo>
                    <a:cubicBezTo>
                      <a:pt x="131" y="52"/>
                      <a:pt x="131" y="52"/>
                      <a:pt x="131" y="52"/>
                    </a:cubicBezTo>
                    <a:cubicBezTo>
                      <a:pt x="131" y="52"/>
                      <a:pt x="131" y="52"/>
                      <a:pt x="131" y="51"/>
                    </a:cubicBezTo>
                    <a:cubicBezTo>
                      <a:pt x="131" y="51"/>
                      <a:pt x="131" y="51"/>
                      <a:pt x="131" y="51"/>
                    </a:cubicBezTo>
                    <a:cubicBezTo>
                      <a:pt x="131" y="51"/>
                      <a:pt x="131" y="51"/>
                      <a:pt x="131" y="51"/>
                    </a:cubicBezTo>
                    <a:cubicBezTo>
                      <a:pt x="131" y="51"/>
                      <a:pt x="131" y="51"/>
                      <a:pt x="131" y="51"/>
                    </a:cubicBezTo>
                    <a:cubicBezTo>
                      <a:pt x="131" y="51"/>
                      <a:pt x="131" y="51"/>
                      <a:pt x="131" y="51"/>
                    </a:cubicBezTo>
                    <a:cubicBezTo>
                      <a:pt x="131" y="51"/>
                      <a:pt x="131" y="51"/>
                      <a:pt x="131" y="51"/>
                    </a:cubicBezTo>
                    <a:cubicBezTo>
                      <a:pt x="131" y="51"/>
                      <a:pt x="131" y="51"/>
                      <a:pt x="131" y="50"/>
                    </a:cubicBezTo>
                    <a:cubicBezTo>
                      <a:pt x="131" y="50"/>
                      <a:pt x="131" y="50"/>
                      <a:pt x="131" y="50"/>
                    </a:cubicBezTo>
                    <a:cubicBezTo>
                      <a:pt x="131" y="50"/>
                      <a:pt x="131" y="50"/>
                      <a:pt x="131" y="50"/>
                    </a:cubicBezTo>
                    <a:cubicBezTo>
                      <a:pt x="131" y="50"/>
                      <a:pt x="131" y="50"/>
                      <a:pt x="131" y="50"/>
                    </a:cubicBezTo>
                    <a:cubicBezTo>
                      <a:pt x="131" y="50"/>
                      <a:pt x="131" y="50"/>
                      <a:pt x="131" y="50"/>
                    </a:cubicBezTo>
                    <a:cubicBezTo>
                      <a:pt x="131" y="50"/>
                      <a:pt x="131" y="50"/>
                      <a:pt x="131" y="50"/>
                    </a:cubicBezTo>
                    <a:cubicBezTo>
                      <a:pt x="131" y="0"/>
                      <a:pt x="131" y="0"/>
                      <a:pt x="131" y="0"/>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42" name="Freeform 46">
                <a:extLst>
                  <a:ext uri="{FF2B5EF4-FFF2-40B4-BE49-F238E27FC236}">
                    <a16:creationId xmlns:a16="http://schemas.microsoft.com/office/drawing/2014/main" id="{48D32D56-8210-4818-9FD4-1CF447DDE18D}"/>
                  </a:ext>
                </a:extLst>
              </p:cNvPr>
              <p:cNvSpPr>
                <a:spLocks/>
              </p:cNvSpPr>
              <p:nvPr/>
            </p:nvSpPr>
            <p:spPr bwMode="auto">
              <a:xfrm>
                <a:off x="-2758742" y="3996536"/>
                <a:ext cx="98692" cy="174266"/>
              </a:xfrm>
              <a:custGeom>
                <a:avLst/>
                <a:gdLst>
                  <a:gd name="T0" fmla="*/ 42 w 47"/>
                  <a:gd name="T1" fmla="*/ 35 h 83"/>
                  <a:gd name="T2" fmla="*/ 11 w 47"/>
                  <a:gd name="T3" fmla="*/ 81 h 83"/>
                  <a:gd name="T4" fmla="*/ 5 w 47"/>
                  <a:gd name="T5" fmla="*/ 38 h 83"/>
                  <a:gd name="T6" fmla="*/ 28 w 47"/>
                  <a:gd name="T7" fmla="*/ 1 h 83"/>
                  <a:gd name="T8" fmla="*/ 42 w 47"/>
                  <a:gd name="T9" fmla="*/ 35 h 83"/>
                </a:gdLst>
                <a:ahLst/>
                <a:cxnLst>
                  <a:cxn ang="0">
                    <a:pos x="T0" y="T1"/>
                  </a:cxn>
                  <a:cxn ang="0">
                    <a:pos x="T2" y="T3"/>
                  </a:cxn>
                  <a:cxn ang="0">
                    <a:pos x="T4" y="T5"/>
                  </a:cxn>
                  <a:cxn ang="0">
                    <a:pos x="T6" y="T7"/>
                  </a:cxn>
                  <a:cxn ang="0">
                    <a:pos x="T8" y="T9"/>
                  </a:cxn>
                </a:cxnLst>
                <a:rect l="0" t="0" r="r" b="b"/>
                <a:pathLst>
                  <a:path w="47" h="83">
                    <a:moveTo>
                      <a:pt x="42" y="35"/>
                    </a:moveTo>
                    <a:cubicBezTo>
                      <a:pt x="38" y="57"/>
                      <a:pt x="19" y="83"/>
                      <a:pt x="11" y="81"/>
                    </a:cubicBezTo>
                    <a:cubicBezTo>
                      <a:pt x="3" y="79"/>
                      <a:pt x="0" y="60"/>
                      <a:pt x="5" y="38"/>
                    </a:cubicBezTo>
                    <a:cubicBezTo>
                      <a:pt x="9" y="16"/>
                      <a:pt x="20" y="0"/>
                      <a:pt x="28" y="1"/>
                    </a:cubicBezTo>
                    <a:cubicBezTo>
                      <a:pt x="36" y="3"/>
                      <a:pt x="47" y="13"/>
                      <a:pt x="42" y="35"/>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43" name="Freeform 47">
                <a:extLst>
                  <a:ext uri="{FF2B5EF4-FFF2-40B4-BE49-F238E27FC236}">
                    <a16:creationId xmlns:a16="http://schemas.microsoft.com/office/drawing/2014/main" id="{D5F92096-BD60-415E-B7AA-85AE0E13924B}"/>
                  </a:ext>
                </a:extLst>
              </p:cNvPr>
              <p:cNvSpPr>
                <a:spLocks/>
              </p:cNvSpPr>
              <p:nvPr/>
            </p:nvSpPr>
            <p:spPr bwMode="auto">
              <a:xfrm>
                <a:off x="-3301067" y="3968972"/>
                <a:ext cx="100470" cy="174266"/>
              </a:xfrm>
              <a:custGeom>
                <a:avLst/>
                <a:gdLst>
                  <a:gd name="T0" fmla="*/ 5 w 48"/>
                  <a:gd name="T1" fmla="*/ 35 h 83"/>
                  <a:gd name="T2" fmla="*/ 37 w 48"/>
                  <a:gd name="T3" fmla="*/ 81 h 83"/>
                  <a:gd name="T4" fmla="*/ 43 w 48"/>
                  <a:gd name="T5" fmla="*/ 38 h 83"/>
                  <a:gd name="T6" fmla="*/ 19 w 48"/>
                  <a:gd name="T7" fmla="*/ 1 h 83"/>
                  <a:gd name="T8" fmla="*/ 5 w 48"/>
                  <a:gd name="T9" fmla="*/ 35 h 83"/>
                </a:gdLst>
                <a:ahLst/>
                <a:cxnLst>
                  <a:cxn ang="0">
                    <a:pos x="T0" y="T1"/>
                  </a:cxn>
                  <a:cxn ang="0">
                    <a:pos x="T2" y="T3"/>
                  </a:cxn>
                  <a:cxn ang="0">
                    <a:pos x="T4" y="T5"/>
                  </a:cxn>
                  <a:cxn ang="0">
                    <a:pos x="T6" y="T7"/>
                  </a:cxn>
                  <a:cxn ang="0">
                    <a:pos x="T8" y="T9"/>
                  </a:cxn>
                </a:cxnLst>
                <a:rect l="0" t="0" r="r" b="b"/>
                <a:pathLst>
                  <a:path w="48" h="83">
                    <a:moveTo>
                      <a:pt x="5" y="35"/>
                    </a:moveTo>
                    <a:cubicBezTo>
                      <a:pt x="10" y="57"/>
                      <a:pt x="28" y="83"/>
                      <a:pt x="37" y="81"/>
                    </a:cubicBezTo>
                    <a:cubicBezTo>
                      <a:pt x="45" y="79"/>
                      <a:pt x="48" y="60"/>
                      <a:pt x="43" y="38"/>
                    </a:cubicBezTo>
                    <a:cubicBezTo>
                      <a:pt x="38" y="16"/>
                      <a:pt x="27" y="0"/>
                      <a:pt x="19" y="1"/>
                    </a:cubicBezTo>
                    <a:cubicBezTo>
                      <a:pt x="11" y="3"/>
                      <a:pt x="0" y="13"/>
                      <a:pt x="5" y="35"/>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44" name="Freeform 49">
                <a:extLst>
                  <a:ext uri="{FF2B5EF4-FFF2-40B4-BE49-F238E27FC236}">
                    <a16:creationId xmlns:a16="http://schemas.microsoft.com/office/drawing/2014/main" id="{0A71FA9D-C18D-49F7-8155-963F3B20B0C1}"/>
                  </a:ext>
                </a:extLst>
              </p:cNvPr>
              <p:cNvSpPr>
                <a:spLocks/>
              </p:cNvSpPr>
              <p:nvPr/>
            </p:nvSpPr>
            <p:spPr bwMode="auto">
              <a:xfrm>
                <a:off x="-3536682" y="4516665"/>
                <a:ext cx="1122061" cy="695287"/>
              </a:xfrm>
              <a:custGeom>
                <a:avLst/>
                <a:gdLst>
                  <a:gd name="T0" fmla="*/ 534 w 534"/>
                  <a:gd name="T1" fmla="*/ 331 h 331"/>
                  <a:gd name="T2" fmla="*/ 443 w 534"/>
                  <a:gd name="T3" fmla="*/ 331 h 331"/>
                  <a:gd name="T4" fmla="*/ 442 w 534"/>
                  <a:gd name="T5" fmla="*/ 241 h 331"/>
                  <a:gd name="T6" fmla="*/ 442 w 534"/>
                  <a:gd name="T7" fmla="*/ 239 h 331"/>
                  <a:gd name="T8" fmla="*/ 442 w 534"/>
                  <a:gd name="T9" fmla="*/ 241 h 331"/>
                  <a:gd name="T10" fmla="*/ 426 w 534"/>
                  <a:gd name="T11" fmla="*/ 331 h 331"/>
                  <a:gd name="T12" fmla="*/ 109 w 534"/>
                  <a:gd name="T13" fmla="*/ 331 h 331"/>
                  <a:gd name="T14" fmla="*/ 92 w 534"/>
                  <a:gd name="T15" fmla="*/ 241 h 331"/>
                  <a:gd name="T16" fmla="*/ 92 w 534"/>
                  <a:gd name="T17" fmla="*/ 239 h 331"/>
                  <a:gd name="T18" fmla="*/ 92 w 534"/>
                  <a:gd name="T19" fmla="*/ 241 h 331"/>
                  <a:gd name="T20" fmla="*/ 91 w 534"/>
                  <a:gd name="T21" fmla="*/ 331 h 331"/>
                  <a:gd name="T22" fmla="*/ 0 w 534"/>
                  <a:gd name="T23" fmla="*/ 331 h 331"/>
                  <a:gd name="T24" fmla="*/ 2 w 534"/>
                  <a:gd name="T25" fmla="*/ 241 h 331"/>
                  <a:gd name="T26" fmla="*/ 5 w 534"/>
                  <a:gd name="T27" fmla="*/ 104 h 331"/>
                  <a:gd name="T28" fmla="*/ 63 w 534"/>
                  <a:gd name="T29" fmla="*/ 35 h 331"/>
                  <a:gd name="T30" fmla="*/ 138 w 534"/>
                  <a:gd name="T31" fmla="*/ 3 h 331"/>
                  <a:gd name="T32" fmla="*/ 142 w 534"/>
                  <a:gd name="T33" fmla="*/ 1 h 331"/>
                  <a:gd name="T34" fmla="*/ 142 w 534"/>
                  <a:gd name="T35" fmla="*/ 1 h 331"/>
                  <a:gd name="T36" fmla="*/ 208 w 534"/>
                  <a:gd name="T37" fmla="*/ 66 h 331"/>
                  <a:gd name="T38" fmla="*/ 267 w 534"/>
                  <a:gd name="T39" fmla="*/ 223 h 331"/>
                  <a:gd name="T40" fmla="*/ 311 w 534"/>
                  <a:gd name="T41" fmla="*/ 73 h 331"/>
                  <a:gd name="T42" fmla="*/ 323 w 534"/>
                  <a:gd name="T43" fmla="*/ 66 h 331"/>
                  <a:gd name="T44" fmla="*/ 323 w 534"/>
                  <a:gd name="T45" fmla="*/ 66 h 331"/>
                  <a:gd name="T46" fmla="*/ 323 w 534"/>
                  <a:gd name="T47" fmla="*/ 66 h 331"/>
                  <a:gd name="T48" fmla="*/ 338 w 534"/>
                  <a:gd name="T49" fmla="*/ 51 h 331"/>
                  <a:gd name="T50" fmla="*/ 388 w 534"/>
                  <a:gd name="T51" fmla="*/ 1 h 331"/>
                  <a:gd name="T52" fmla="*/ 388 w 534"/>
                  <a:gd name="T53" fmla="*/ 1 h 331"/>
                  <a:gd name="T54" fmla="*/ 393 w 534"/>
                  <a:gd name="T55" fmla="*/ 3 h 331"/>
                  <a:gd name="T56" fmla="*/ 471 w 534"/>
                  <a:gd name="T57" fmla="*/ 35 h 331"/>
                  <a:gd name="T58" fmla="*/ 529 w 534"/>
                  <a:gd name="T59" fmla="*/ 104 h 331"/>
                  <a:gd name="T60" fmla="*/ 532 w 534"/>
                  <a:gd name="T61" fmla="*/ 241 h 331"/>
                  <a:gd name="T62" fmla="*/ 534 w 534"/>
                  <a:gd name="T63" fmla="*/ 331 h 3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34" h="331">
                    <a:moveTo>
                      <a:pt x="534" y="331"/>
                    </a:moveTo>
                    <a:cubicBezTo>
                      <a:pt x="443" y="331"/>
                      <a:pt x="443" y="331"/>
                      <a:pt x="443" y="331"/>
                    </a:cubicBezTo>
                    <a:cubicBezTo>
                      <a:pt x="442" y="241"/>
                      <a:pt x="442" y="241"/>
                      <a:pt x="442" y="241"/>
                    </a:cubicBezTo>
                    <a:cubicBezTo>
                      <a:pt x="442" y="239"/>
                      <a:pt x="442" y="239"/>
                      <a:pt x="442" y="239"/>
                    </a:cubicBezTo>
                    <a:cubicBezTo>
                      <a:pt x="442" y="241"/>
                      <a:pt x="442" y="241"/>
                      <a:pt x="442" y="241"/>
                    </a:cubicBezTo>
                    <a:cubicBezTo>
                      <a:pt x="426" y="331"/>
                      <a:pt x="426" y="331"/>
                      <a:pt x="426" y="331"/>
                    </a:cubicBezTo>
                    <a:cubicBezTo>
                      <a:pt x="109" y="331"/>
                      <a:pt x="109" y="331"/>
                      <a:pt x="109" y="331"/>
                    </a:cubicBezTo>
                    <a:cubicBezTo>
                      <a:pt x="92" y="241"/>
                      <a:pt x="92" y="241"/>
                      <a:pt x="92" y="241"/>
                    </a:cubicBezTo>
                    <a:cubicBezTo>
                      <a:pt x="92" y="239"/>
                      <a:pt x="92" y="239"/>
                      <a:pt x="92" y="239"/>
                    </a:cubicBezTo>
                    <a:cubicBezTo>
                      <a:pt x="92" y="241"/>
                      <a:pt x="92" y="241"/>
                      <a:pt x="92" y="241"/>
                    </a:cubicBezTo>
                    <a:cubicBezTo>
                      <a:pt x="91" y="331"/>
                      <a:pt x="91" y="331"/>
                      <a:pt x="91" y="331"/>
                    </a:cubicBezTo>
                    <a:cubicBezTo>
                      <a:pt x="0" y="331"/>
                      <a:pt x="0" y="331"/>
                      <a:pt x="0" y="331"/>
                    </a:cubicBezTo>
                    <a:cubicBezTo>
                      <a:pt x="1" y="303"/>
                      <a:pt x="2" y="271"/>
                      <a:pt x="2" y="241"/>
                    </a:cubicBezTo>
                    <a:cubicBezTo>
                      <a:pt x="4" y="169"/>
                      <a:pt x="5" y="104"/>
                      <a:pt x="5" y="104"/>
                    </a:cubicBezTo>
                    <a:cubicBezTo>
                      <a:pt x="5" y="72"/>
                      <a:pt x="31" y="41"/>
                      <a:pt x="63" y="35"/>
                    </a:cubicBezTo>
                    <a:cubicBezTo>
                      <a:pt x="138" y="3"/>
                      <a:pt x="138" y="3"/>
                      <a:pt x="138" y="3"/>
                    </a:cubicBezTo>
                    <a:cubicBezTo>
                      <a:pt x="142" y="1"/>
                      <a:pt x="142" y="1"/>
                      <a:pt x="142" y="1"/>
                    </a:cubicBezTo>
                    <a:cubicBezTo>
                      <a:pt x="142" y="1"/>
                      <a:pt x="142" y="1"/>
                      <a:pt x="142" y="1"/>
                    </a:cubicBezTo>
                    <a:cubicBezTo>
                      <a:pt x="149" y="0"/>
                      <a:pt x="170" y="33"/>
                      <a:pt x="208" y="66"/>
                    </a:cubicBezTo>
                    <a:cubicBezTo>
                      <a:pt x="242" y="63"/>
                      <a:pt x="249" y="223"/>
                      <a:pt x="267" y="223"/>
                    </a:cubicBezTo>
                    <a:cubicBezTo>
                      <a:pt x="282" y="223"/>
                      <a:pt x="289" y="104"/>
                      <a:pt x="311" y="73"/>
                    </a:cubicBezTo>
                    <a:cubicBezTo>
                      <a:pt x="314" y="68"/>
                      <a:pt x="318" y="65"/>
                      <a:pt x="323" y="66"/>
                    </a:cubicBezTo>
                    <a:cubicBezTo>
                      <a:pt x="323" y="66"/>
                      <a:pt x="323" y="66"/>
                      <a:pt x="323" y="66"/>
                    </a:cubicBezTo>
                    <a:cubicBezTo>
                      <a:pt x="323" y="66"/>
                      <a:pt x="323" y="66"/>
                      <a:pt x="323" y="66"/>
                    </a:cubicBezTo>
                    <a:cubicBezTo>
                      <a:pt x="329" y="61"/>
                      <a:pt x="334" y="56"/>
                      <a:pt x="338" y="51"/>
                    </a:cubicBezTo>
                    <a:cubicBezTo>
                      <a:pt x="366" y="24"/>
                      <a:pt x="381" y="0"/>
                      <a:pt x="388" y="1"/>
                    </a:cubicBezTo>
                    <a:cubicBezTo>
                      <a:pt x="388" y="1"/>
                      <a:pt x="388" y="1"/>
                      <a:pt x="388" y="1"/>
                    </a:cubicBezTo>
                    <a:cubicBezTo>
                      <a:pt x="393" y="3"/>
                      <a:pt x="393" y="3"/>
                      <a:pt x="393" y="3"/>
                    </a:cubicBezTo>
                    <a:cubicBezTo>
                      <a:pt x="471" y="35"/>
                      <a:pt x="471" y="35"/>
                      <a:pt x="471" y="35"/>
                    </a:cubicBezTo>
                    <a:cubicBezTo>
                      <a:pt x="503" y="41"/>
                      <a:pt x="529" y="72"/>
                      <a:pt x="529" y="104"/>
                    </a:cubicBezTo>
                    <a:cubicBezTo>
                      <a:pt x="529" y="104"/>
                      <a:pt x="530" y="169"/>
                      <a:pt x="532" y="241"/>
                    </a:cubicBezTo>
                    <a:cubicBezTo>
                      <a:pt x="533" y="271"/>
                      <a:pt x="533" y="303"/>
                      <a:pt x="534" y="331"/>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45" name="Freeform 50">
                <a:extLst>
                  <a:ext uri="{FF2B5EF4-FFF2-40B4-BE49-F238E27FC236}">
                    <a16:creationId xmlns:a16="http://schemas.microsoft.com/office/drawing/2014/main" id="{F86FC509-B359-4795-817E-436E9C2AC45E}"/>
                  </a:ext>
                </a:extLst>
              </p:cNvPr>
              <p:cNvSpPr>
                <a:spLocks/>
              </p:cNvSpPr>
              <p:nvPr/>
            </p:nvSpPr>
            <p:spPr bwMode="auto">
              <a:xfrm>
                <a:off x="-2858287" y="4394857"/>
                <a:ext cx="149371" cy="380540"/>
              </a:xfrm>
              <a:custGeom>
                <a:avLst/>
                <a:gdLst>
                  <a:gd name="T0" fmla="*/ 0 w 168"/>
                  <a:gd name="T1" fmla="*/ 293 h 428"/>
                  <a:gd name="T2" fmla="*/ 104 w 168"/>
                  <a:gd name="T3" fmla="*/ 0 h 428"/>
                  <a:gd name="T4" fmla="*/ 168 w 168"/>
                  <a:gd name="T5" fmla="*/ 137 h 428"/>
                  <a:gd name="T6" fmla="*/ 104 w 168"/>
                  <a:gd name="T7" fmla="*/ 428 h 428"/>
                  <a:gd name="T8" fmla="*/ 0 w 168"/>
                  <a:gd name="T9" fmla="*/ 293 h 428"/>
                </a:gdLst>
                <a:ahLst/>
                <a:cxnLst>
                  <a:cxn ang="0">
                    <a:pos x="T0" y="T1"/>
                  </a:cxn>
                  <a:cxn ang="0">
                    <a:pos x="T2" y="T3"/>
                  </a:cxn>
                  <a:cxn ang="0">
                    <a:pos x="T4" y="T5"/>
                  </a:cxn>
                  <a:cxn ang="0">
                    <a:pos x="T6" y="T7"/>
                  </a:cxn>
                  <a:cxn ang="0">
                    <a:pos x="T8" y="T9"/>
                  </a:cxn>
                </a:cxnLst>
                <a:rect l="0" t="0" r="r" b="b"/>
                <a:pathLst>
                  <a:path w="168" h="428">
                    <a:moveTo>
                      <a:pt x="0" y="293"/>
                    </a:moveTo>
                    <a:lnTo>
                      <a:pt x="104" y="0"/>
                    </a:lnTo>
                    <a:lnTo>
                      <a:pt x="168" y="137"/>
                    </a:lnTo>
                    <a:lnTo>
                      <a:pt x="104" y="428"/>
                    </a:lnTo>
                    <a:lnTo>
                      <a:pt x="0" y="293"/>
                    </a:ln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sp>
            <p:nvSpPr>
              <p:cNvPr id="46" name="Freeform 48">
                <a:extLst>
                  <a:ext uri="{FF2B5EF4-FFF2-40B4-BE49-F238E27FC236}">
                    <a16:creationId xmlns:a16="http://schemas.microsoft.com/office/drawing/2014/main" id="{B1A9051D-E864-49E2-98DF-F08EB9BA4F04}"/>
                  </a:ext>
                </a:extLst>
              </p:cNvPr>
              <p:cNvSpPr>
                <a:spLocks/>
              </p:cNvSpPr>
              <p:nvPr/>
            </p:nvSpPr>
            <p:spPr bwMode="auto">
              <a:xfrm>
                <a:off x="-3257500" y="3759141"/>
                <a:ext cx="550361" cy="672170"/>
              </a:xfrm>
              <a:custGeom>
                <a:avLst/>
                <a:gdLst>
                  <a:gd name="T0" fmla="*/ 253 w 262"/>
                  <a:gd name="T1" fmla="*/ 186 h 320"/>
                  <a:gd name="T2" fmla="*/ 131 w 262"/>
                  <a:gd name="T3" fmla="*/ 320 h 320"/>
                  <a:gd name="T4" fmla="*/ 0 w 262"/>
                  <a:gd name="T5" fmla="*/ 137 h 320"/>
                  <a:gd name="T6" fmla="*/ 62 w 262"/>
                  <a:gd name="T7" fmla="*/ 11 h 320"/>
                  <a:gd name="T8" fmla="*/ 130 w 262"/>
                  <a:gd name="T9" fmla="*/ 14 h 320"/>
                  <a:gd name="T10" fmla="*/ 197 w 262"/>
                  <a:gd name="T11" fmla="*/ 12 h 320"/>
                  <a:gd name="T12" fmla="*/ 259 w 262"/>
                  <a:gd name="T13" fmla="*/ 117 h 320"/>
                  <a:gd name="T14" fmla="*/ 253 w 262"/>
                  <a:gd name="T15" fmla="*/ 186 h 3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2" h="320">
                    <a:moveTo>
                      <a:pt x="253" y="186"/>
                    </a:moveTo>
                    <a:cubicBezTo>
                      <a:pt x="230" y="262"/>
                      <a:pt x="176" y="320"/>
                      <a:pt x="131" y="320"/>
                    </a:cubicBezTo>
                    <a:cubicBezTo>
                      <a:pt x="81" y="320"/>
                      <a:pt x="11" y="236"/>
                      <a:pt x="0" y="137"/>
                    </a:cubicBezTo>
                    <a:cubicBezTo>
                      <a:pt x="45" y="141"/>
                      <a:pt x="3" y="41"/>
                      <a:pt x="62" y="11"/>
                    </a:cubicBezTo>
                    <a:cubicBezTo>
                      <a:pt x="79" y="2"/>
                      <a:pt x="105" y="15"/>
                      <a:pt x="130" y="14"/>
                    </a:cubicBezTo>
                    <a:cubicBezTo>
                      <a:pt x="153" y="14"/>
                      <a:pt x="176" y="0"/>
                      <a:pt x="197" y="12"/>
                    </a:cubicBezTo>
                    <a:cubicBezTo>
                      <a:pt x="251" y="42"/>
                      <a:pt x="229" y="141"/>
                      <a:pt x="259" y="117"/>
                    </a:cubicBezTo>
                    <a:cubicBezTo>
                      <a:pt x="262" y="137"/>
                      <a:pt x="257" y="177"/>
                      <a:pt x="253" y="186"/>
                    </a:cubicBezTo>
                    <a:close/>
                  </a:path>
                </a:pathLst>
              </a:custGeom>
              <a:solidFill>
                <a:schemeClr val="bg1"/>
              </a:solidFill>
              <a:ln w="4763" cap="flat">
                <a:noFill/>
                <a:prstDash val="solid"/>
                <a:miter/>
              </a:ln>
              <a:effectLst>
                <a:outerShdw blurRad="50800" dist="38100" dir="2700000" algn="tl" rotWithShape="0">
                  <a:prstClr val="black">
                    <a:alpha val="40000"/>
                  </a:prstClr>
                </a:outerShdw>
              </a:effectLst>
            </p:spPr>
            <p:txBody>
              <a:bodyPr vert="horz" wrap="square" lIns="68544" tIns="34272" rIns="68544" bIns="34272" numCol="1" anchor="t" anchorCtr="0" compatLnSpc="1">
                <a:prstTxWarp prst="textNoShape">
                  <a:avLst/>
                </a:prstTxWarp>
              </a:bodyPr>
              <a:lstStyle>
                <a:defPPr>
                  <a:defRPr lang="de-DE"/>
                </a:defPPr>
                <a:lvl1pPr algn="l" rtl="0" fontAlgn="base">
                  <a:spcBef>
                    <a:spcPct val="50000"/>
                  </a:spcBef>
                  <a:spcAft>
                    <a:spcPct val="0"/>
                  </a:spcAft>
                  <a:defRPr kern="1200">
                    <a:solidFill>
                      <a:schemeClr val="bg2"/>
                    </a:solidFill>
                    <a:latin typeface="Arial" pitchFamily="34" charset="0"/>
                    <a:ea typeface="ＭＳ Ｐゴシック" charset="-128"/>
                    <a:cs typeface="+mn-cs"/>
                  </a:defRPr>
                </a:lvl1pPr>
                <a:lvl2pPr marL="457200" algn="l" rtl="0" fontAlgn="base">
                  <a:spcBef>
                    <a:spcPct val="50000"/>
                  </a:spcBef>
                  <a:spcAft>
                    <a:spcPct val="0"/>
                  </a:spcAft>
                  <a:defRPr kern="1200">
                    <a:solidFill>
                      <a:schemeClr val="bg2"/>
                    </a:solidFill>
                    <a:latin typeface="Arial" pitchFamily="34" charset="0"/>
                    <a:ea typeface="ＭＳ Ｐゴシック" charset="-128"/>
                    <a:cs typeface="+mn-cs"/>
                  </a:defRPr>
                </a:lvl2pPr>
                <a:lvl3pPr marL="914400" algn="l" rtl="0" fontAlgn="base">
                  <a:spcBef>
                    <a:spcPct val="50000"/>
                  </a:spcBef>
                  <a:spcAft>
                    <a:spcPct val="0"/>
                  </a:spcAft>
                  <a:defRPr kern="1200">
                    <a:solidFill>
                      <a:schemeClr val="bg2"/>
                    </a:solidFill>
                    <a:latin typeface="Arial" pitchFamily="34" charset="0"/>
                    <a:ea typeface="ＭＳ Ｐゴシック" charset="-128"/>
                    <a:cs typeface="+mn-cs"/>
                  </a:defRPr>
                </a:lvl3pPr>
                <a:lvl4pPr marL="1371600" algn="l" rtl="0" fontAlgn="base">
                  <a:spcBef>
                    <a:spcPct val="50000"/>
                  </a:spcBef>
                  <a:spcAft>
                    <a:spcPct val="0"/>
                  </a:spcAft>
                  <a:defRPr kern="1200">
                    <a:solidFill>
                      <a:schemeClr val="bg2"/>
                    </a:solidFill>
                    <a:latin typeface="Arial" pitchFamily="34" charset="0"/>
                    <a:ea typeface="ＭＳ Ｐゴシック" charset="-128"/>
                    <a:cs typeface="+mn-cs"/>
                  </a:defRPr>
                </a:lvl4pPr>
                <a:lvl5pPr marL="1828800" algn="l" rtl="0" fontAlgn="base">
                  <a:spcBef>
                    <a:spcPct val="50000"/>
                  </a:spcBef>
                  <a:spcAft>
                    <a:spcPct val="0"/>
                  </a:spcAft>
                  <a:defRPr kern="1200">
                    <a:solidFill>
                      <a:schemeClr val="bg2"/>
                    </a:solidFill>
                    <a:latin typeface="Arial" pitchFamily="34" charset="0"/>
                    <a:ea typeface="ＭＳ Ｐゴシック" charset="-128"/>
                    <a:cs typeface="+mn-cs"/>
                  </a:defRPr>
                </a:lvl5pPr>
                <a:lvl6pPr marL="2286000" algn="l" defTabSz="914400" rtl="0" eaLnBrk="1" latinLnBrk="0" hangingPunct="1">
                  <a:defRPr kern="1200">
                    <a:solidFill>
                      <a:schemeClr val="bg2"/>
                    </a:solidFill>
                    <a:latin typeface="Arial" pitchFamily="34" charset="0"/>
                    <a:ea typeface="ＭＳ Ｐゴシック" charset="-128"/>
                    <a:cs typeface="+mn-cs"/>
                  </a:defRPr>
                </a:lvl6pPr>
                <a:lvl7pPr marL="2743200" algn="l" defTabSz="914400" rtl="0" eaLnBrk="1" latinLnBrk="0" hangingPunct="1">
                  <a:defRPr kern="1200">
                    <a:solidFill>
                      <a:schemeClr val="bg2"/>
                    </a:solidFill>
                    <a:latin typeface="Arial" pitchFamily="34" charset="0"/>
                    <a:ea typeface="ＭＳ Ｐゴシック" charset="-128"/>
                    <a:cs typeface="+mn-cs"/>
                  </a:defRPr>
                </a:lvl7pPr>
                <a:lvl8pPr marL="3200400" algn="l" defTabSz="914400" rtl="0" eaLnBrk="1" latinLnBrk="0" hangingPunct="1">
                  <a:defRPr kern="1200">
                    <a:solidFill>
                      <a:schemeClr val="bg2"/>
                    </a:solidFill>
                    <a:latin typeface="Arial" pitchFamily="34" charset="0"/>
                    <a:ea typeface="ＭＳ Ｐゴシック" charset="-128"/>
                    <a:cs typeface="+mn-cs"/>
                  </a:defRPr>
                </a:lvl8pPr>
                <a:lvl9pPr marL="3657600" algn="l" defTabSz="914400" rtl="0" eaLnBrk="1" latinLnBrk="0" hangingPunct="1">
                  <a:defRPr kern="1200">
                    <a:solidFill>
                      <a:schemeClr val="bg2"/>
                    </a:solidFill>
                    <a:latin typeface="Arial" pitchFamily="34" charset="0"/>
                    <a:ea typeface="ＭＳ Ｐゴシック" charset="-128"/>
                    <a:cs typeface="+mn-cs"/>
                  </a:defRPr>
                </a:lvl9pPr>
              </a:lstStyle>
              <a:p>
                <a:endParaRPr lang="en-US" sz="1799"/>
              </a:p>
            </p:txBody>
          </p:sp>
        </p:grpSp>
      </p:grpSp>
      <p:grpSp>
        <p:nvGrpSpPr>
          <p:cNvPr id="68" name="Gruppieren 423">
            <a:extLst>
              <a:ext uri="{FF2B5EF4-FFF2-40B4-BE49-F238E27FC236}">
                <a16:creationId xmlns:a16="http://schemas.microsoft.com/office/drawing/2014/main" id="{F3CDB98F-F526-46D5-9B46-CD3FDFD6E3D0}"/>
              </a:ext>
            </a:extLst>
          </p:cNvPr>
          <p:cNvGrpSpPr/>
          <p:nvPr/>
        </p:nvGrpSpPr>
        <p:grpSpPr bwMode="gray">
          <a:xfrm>
            <a:off x="11264392" y="988365"/>
            <a:ext cx="365998" cy="347490"/>
            <a:chOff x="631372" y="4133121"/>
            <a:chExt cx="943417" cy="895710"/>
          </a:xfrm>
          <a:solidFill>
            <a:srgbClr val="50BED7"/>
          </a:solidFill>
        </p:grpSpPr>
        <p:sp>
          <p:nvSpPr>
            <p:cNvPr id="69" name="Freihandform: Form 322">
              <a:extLst>
                <a:ext uri="{FF2B5EF4-FFF2-40B4-BE49-F238E27FC236}">
                  <a16:creationId xmlns:a16="http://schemas.microsoft.com/office/drawing/2014/main" id="{669852AF-6B2F-4451-8943-5F6D6364451F}"/>
                </a:ext>
              </a:extLst>
            </p:cNvPr>
            <p:cNvSpPr/>
            <p:nvPr/>
          </p:nvSpPr>
          <p:spPr bwMode="gray">
            <a:xfrm>
              <a:off x="1363661" y="4773326"/>
              <a:ext cx="211128" cy="211128"/>
            </a:xfrm>
            <a:custGeom>
              <a:avLst/>
              <a:gdLst>
                <a:gd name="connsiteX0" fmla="*/ 59684 w 211127"/>
                <a:gd name="connsiteY0" fmla="*/ 0 h 211127"/>
                <a:gd name="connsiteX1" fmla="*/ 0 w 211127"/>
                <a:gd name="connsiteY1" fmla="*/ 56477 h 211127"/>
                <a:gd name="connsiteX2" fmla="*/ 133579 w 211127"/>
                <a:gd name="connsiteY2" fmla="*/ 211453 h 211127"/>
                <a:gd name="connsiteX3" fmla="*/ 211453 w 211127"/>
                <a:gd name="connsiteY3" fmla="*/ 132929 h 211127"/>
                <a:gd name="connsiteX4" fmla="*/ 59684 w 211127"/>
                <a:gd name="connsiteY4" fmla="*/ 0 h 2111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1127" h="211127">
                  <a:moveTo>
                    <a:pt x="59684" y="0"/>
                  </a:moveTo>
                  <a:cubicBezTo>
                    <a:pt x="42875" y="21803"/>
                    <a:pt x="22737" y="40886"/>
                    <a:pt x="0" y="56477"/>
                  </a:cubicBezTo>
                  <a:lnTo>
                    <a:pt x="133579" y="211453"/>
                  </a:lnTo>
                  <a:lnTo>
                    <a:pt x="211453" y="132929"/>
                  </a:lnTo>
                  <a:lnTo>
                    <a:pt x="59684" y="0"/>
                  </a:lnTo>
                  <a:close/>
                </a:path>
              </a:pathLst>
            </a:custGeom>
            <a:solidFill>
              <a:schemeClr val="bg1"/>
            </a:solidFill>
            <a:ln w="2577"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pPr>
                <a:lnSpc>
                  <a:spcPct val="110000"/>
                </a:lnSpc>
                <a:spcBef>
                  <a:spcPct val="0"/>
                </a:spcBef>
              </a:pPr>
              <a:endParaRPr lang="en-US" sz="1399" kern="1400" dirty="0">
                <a:solidFill>
                  <a:srgbClr val="000000"/>
                </a:solidFill>
                <a:latin typeface="Arial" charset="0"/>
                <a:ea typeface="ＭＳ Ｐゴシック" pitchFamily="34" charset="-128"/>
              </a:endParaRPr>
            </a:p>
          </p:txBody>
        </p:sp>
        <p:sp>
          <p:nvSpPr>
            <p:cNvPr id="70" name="Freihandform: Form 323">
              <a:extLst>
                <a:ext uri="{FF2B5EF4-FFF2-40B4-BE49-F238E27FC236}">
                  <a16:creationId xmlns:a16="http://schemas.microsoft.com/office/drawing/2014/main" id="{5670B19D-B9C1-4DA6-9243-4D8C8AA85B7A}"/>
                </a:ext>
              </a:extLst>
            </p:cNvPr>
            <p:cNvSpPr/>
            <p:nvPr/>
          </p:nvSpPr>
          <p:spPr bwMode="gray">
            <a:xfrm>
              <a:off x="992441" y="4395245"/>
              <a:ext cx="434436" cy="434436"/>
            </a:xfrm>
            <a:custGeom>
              <a:avLst/>
              <a:gdLst>
                <a:gd name="connsiteX0" fmla="*/ 382547 w 434436"/>
                <a:gd name="connsiteY0" fmla="*/ 74626 h 434436"/>
                <a:gd name="connsiteX1" fmla="*/ 333176 w 434436"/>
                <a:gd name="connsiteY1" fmla="*/ 32725 h 434436"/>
                <a:gd name="connsiteX2" fmla="*/ 218395 w 434436"/>
                <a:gd name="connsiteY2" fmla="*/ 0 h 434436"/>
                <a:gd name="connsiteX3" fmla="*/ 186402 w 434436"/>
                <a:gd name="connsiteY3" fmla="*/ 2355 h 434436"/>
                <a:gd name="connsiteX4" fmla="*/ 127205 w 434436"/>
                <a:gd name="connsiteY4" fmla="*/ 19976 h 434436"/>
                <a:gd name="connsiteX5" fmla="*/ 14373 w 434436"/>
                <a:gd name="connsiteY5" fmla="*/ 140481 h 434436"/>
                <a:gd name="connsiteX6" fmla="*/ 974 w 434436"/>
                <a:gd name="connsiteY6" fmla="*/ 197892 h 434436"/>
                <a:gd name="connsiteX7" fmla="*/ 0 w 434436"/>
                <a:gd name="connsiteY7" fmla="*/ 218314 h 434436"/>
                <a:gd name="connsiteX8" fmla="*/ 20382 w 434436"/>
                <a:gd name="connsiteY8" fmla="*/ 310317 h 434436"/>
                <a:gd name="connsiteX9" fmla="*/ 78401 w 434436"/>
                <a:gd name="connsiteY9" fmla="*/ 385755 h 434436"/>
                <a:gd name="connsiteX10" fmla="*/ 218395 w 434436"/>
                <a:gd name="connsiteY10" fmla="*/ 436669 h 434436"/>
                <a:gd name="connsiteX11" fmla="*/ 436750 w 434436"/>
                <a:gd name="connsiteY11" fmla="*/ 218314 h 434436"/>
                <a:gd name="connsiteX12" fmla="*/ 382547 w 434436"/>
                <a:gd name="connsiteY12" fmla="*/ 74626 h 434436"/>
                <a:gd name="connsiteX13" fmla="*/ 218395 w 434436"/>
                <a:gd name="connsiteY13" fmla="*/ 393023 h 434436"/>
                <a:gd name="connsiteX14" fmla="*/ 127773 w 434436"/>
                <a:gd name="connsiteY14" fmla="*/ 367687 h 434436"/>
                <a:gd name="connsiteX15" fmla="*/ 51889 w 434436"/>
                <a:gd name="connsiteY15" fmla="*/ 271218 h 434436"/>
                <a:gd name="connsiteX16" fmla="*/ 43687 w 434436"/>
                <a:gd name="connsiteY16" fmla="*/ 218314 h 434436"/>
                <a:gd name="connsiteX17" fmla="*/ 44905 w 434436"/>
                <a:gd name="connsiteY17" fmla="*/ 197892 h 434436"/>
                <a:gd name="connsiteX18" fmla="*/ 61998 w 434436"/>
                <a:gd name="connsiteY18" fmla="*/ 140481 h 434436"/>
                <a:gd name="connsiteX19" fmla="*/ 120992 w 434436"/>
                <a:gd name="connsiteY19" fmla="*/ 73326 h 434436"/>
                <a:gd name="connsiteX20" fmla="*/ 182788 w 434436"/>
                <a:gd name="connsiteY20" fmla="*/ 47260 h 434436"/>
                <a:gd name="connsiteX21" fmla="*/ 218395 w 434436"/>
                <a:gd name="connsiteY21" fmla="*/ 43647 h 434436"/>
                <a:gd name="connsiteX22" fmla="*/ 321402 w 434436"/>
                <a:gd name="connsiteY22" fmla="*/ 77265 h 434436"/>
                <a:gd name="connsiteX23" fmla="*/ 365698 w 434436"/>
                <a:gd name="connsiteY23" fmla="*/ 124444 h 434436"/>
                <a:gd name="connsiteX24" fmla="*/ 393063 w 434436"/>
                <a:gd name="connsiteY24" fmla="*/ 218314 h 434436"/>
                <a:gd name="connsiteX25" fmla="*/ 218395 w 434436"/>
                <a:gd name="connsiteY25" fmla="*/ 393023 h 434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34436" h="434436">
                  <a:moveTo>
                    <a:pt x="382547" y="74626"/>
                  </a:moveTo>
                  <a:cubicBezTo>
                    <a:pt x="368337" y="58344"/>
                    <a:pt x="351650" y="44174"/>
                    <a:pt x="333176" y="32725"/>
                  </a:cubicBezTo>
                  <a:cubicBezTo>
                    <a:pt x="299802" y="11977"/>
                    <a:pt x="260459" y="0"/>
                    <a:pt x="218395" y="0"/>
                  </a:cubicBezTo>
                  <a:cubicBezTo>
                    <a:pt x="207514" y="0"/>
                    <a:pt x="196836" y="812"/>
                    <a:pt x="186402" y="2355"/>
                  </a:cubicBezTo>
                  <a:cubicBezTo>
                    <a:pt x="165573" y="5400"/>
                    <a:pt x="145678" y="11450"/>
                    <a:pt x="127205" y="19976"/>
                  </a:cubicBezTo>
                  <a:cubicBezTo>
                    <a:pt x="75600" y="43768"/>
                    <a:pt x="34795" y="87131"/>
                    <a:pt x="14373" y="140481"/>
                  </a:cubicBezTo>
                  <a:cubicBezTo>
                    <a:pt x="7430" y="158590"/>
                    <a:pt x="2801" y="177835"/>
                    <a:pt x="974" y="197892"/>
                  </a:cubicBezTo>
                  <a:cubicBezTo>
                    <a:pt x="325" y="204632"/>
                    <a:pt x="0" y="211412"/>
                    <a:pt x="0" y="218314"/>
                  </a:cubicBezTo>
                  <a:cubicBezTo>
                    <a:pt x="0" y="251161"/>
                    <a:pt x="7308" y="282343"/>
                    <a:pt x="20382" y="310317"/>
                  </a:cubicBezTo>
                  <a:cubicBezTo>
                    <a:pt x="33983" y="339550"/>
                    <a:pt x="53919" y="365251"/>
                    <a:pt x="78401" y="385755"/>
                  </a:cubicBezTo>
                  <a:cubicBezTo>
                    <a:pt x="116323" y="417546"/>
                    <a:pt x="165167" y="436669"/>
                    <a:pt x="218395" y="436669"/>
                  </a:cubicBezTo>
                  <a:cubicBezTo>
                    <a:pt x="338738" y="436669"/>
                    <a:pt x="436750" y="338698"/>
                    <a:pt x="436750" y="218314"/>
                  </a:cubicBezTo>
                  <a:cubicBezTo>
                    <a:pt x="436750" y="163340"/>
                    <a:pt x="416287" y="113075"/>
                    <a:pt x="382547" y="74626"/>
                  </a:cubicBezTo>
                  <a:close/>
                  <a:moveTo>
                    <a:pt x="218395" y="393023"/>
                  </a:moveTo>
                  <a:cubicBezTo>
                    <a:pt x="185224" y="393023"/>
                    <a:pt x="154205" y="383765"/>
                    <a:pt x="127773" y="367687"/>
                  </a:cubicBezTo>
                  <a:cubicBezTo>
                    <a:pt x="92044" y="345965"/>
                    <a:pt x="64719" y="311779"/>
                    <a:pt x="51889" y="271218"/>
                  </a:cubicBezTo>
                  <a:cubicBezTo>
                    <a:pt x="46529" y="254531"/>
                    <a:pt x="43687" y="236747"/>
                    <a:pt x="43687" y="218314"/>
                  </a:cubicBezTo>
                  <a:cubicBezTo>
                    <a:pt x="43687" y="211412"/>
                    <a:pt x="44093" y="204591"/>
                    <a:pt x="44905" y="197892"/>
                  </a:cubicBezTo>
                  <a:cubicBezTo>
                    <a:pt x="47260" y="177469"/>
                    <a:pt x="53188" y="158143"/>
                    <a:pt x="61998" y="140481"/>
                  </a:cubicBezTo>
                  <a:cubicBezTo>
                    <a:pt x="75559" y="113319"/>
                    <a:pt x="95982" y="90176"/>
                    <a:pt x="120992" y="73326"/>
                  </a:cubicBezTo>
                  <a:cubicBezTo>
                    <a:pt x="139426" y="60943"/>
                    <a:pt x="160335" y="51929"/>
                    <a:pt x="182788" y="47260"/>
                  </a:cubicBezTo>
                  <a:cubicBezTo>
                    <a:pt x="194278" y="44905"/>
                    <a:pt x="206215" y="43647"/>
                    <a:pt x="218395" y="43647"/>
                  </a:cubicBezTo>
                  <a:cubicBezTo>
                    <a:pt x="256886" y="43647"/>
                    <a:pt x="292493" y="56152"/>
                    <a:pt x="321402" y="77265"/>
                  </a:cubicBezTo>
                  <a:cubicBezTo>
                    <a:pt x="338941" y="90095"/>
                    <a:pt x="353964" y="106092"/>
                    <a:pt x="365698" y="124444"/>
                  </a:cubicBezTo>
                  <a:cubicBezTo>
                    <a:pt x="382994" y="151565"/>
                    <a:pt x="393063" y="183762"/>
                    <a:pt x="393063" y="218314"/>
                  </a:cubicBezTo>
                  <a:cubicBezTo>
                    <a:pt x="393063" y="314743"/>
                    <a:pt x="314783" y="393023"/>
                    <a:pt x="218395" y="393023"/>
                  </a:cubicBezTo>
                  <a:close/>
                </a:path>
              </a:pathLst>
            </a:custGeom>
            <a:solidFill>
              <a:schemeClr val="bg1"/>
            </a:solidFill>
            <a:ln w="2577"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pPr>
                <a:lnSpc>
                  <a:spcPct val="110000"/>
                </a:lnSpc>
                <a:spcBef>
                  <a:spcPct val="0"/>
                </a:spcBef>
              </a:pPr>
              <a:endParaRPr lang="en-US" sz="1399" kern="1400" dirty="0">
                <a:solidFill>
                  <a:srgbClr val="000000"/>
                </a:solidFill>
                <a:latin typeface="Arial" charset="0"/>
                <a:ea typeface="ＭＳ Ｐゴシック" pitchFamily="34" charset="-128"/>
              </a:endParaRPr>
            </a:p>
          </p:txBody>
        </p:sp>
        <p:sp>
          <p:nvSpPr>
            <p:cNvPr id="71" name="Freihandform: Form 324">
              <a:extLst>
                <a:ext uri="{FF2B5EF4-FFF2-40B4-BE49-F238E27FC236}">
                  <a16:creationId xmlns:a16="http://schemas.microsoft.com/office/drawing/2014/main" id="{089A2051-AD79-451C-99D4-644B8650B09D}"/>
                </a:ext>
              </a:extLst>
            </p:cNvPr>
            <p:cNvSpPr/>
            <p:nvPr/>
          </p:nvSpPr>
          <p:spPr bwMode="gray">
            <a:xfrm>
              <a:off x="1114774" y="4540882"/>
              <a:ext cx="97444" cy="142105"/>
            </a:xfrm>
            <a:custGeom>
              <a:avLst/>
              <a:gdLst>
                <a:gd name="connsiteX0" fmla="*/ 49209 w 97443"/>
                <a:gd name="connsiteY0" fmla="*/ 0 h 142105"/>
                <a:gd name="connsiteX1" fmla="*/ 0 w 97443"/>
                <a:gd name="connsiteY1" fmla="*/ 71499 h 142105"/>
                <a:gd name="connsiteX2" fmla="*/ 49209 w 97443"/>
                <a:gd name="connsiteY2" fmla="*/ 144663 h 142105"/>
                <a:gd name="connsiteX3" fmla="*/ 98459 w 97443"/>
                <a:gd name="connsiteY3" fmla="*/ 72311 h 142105"/>
                <a:gd name="connsiteX4" fmla="*/ 49209 w 97443"/>
                <a:gd name="connsiteY4" fmla="*/ 0 h 142105"/>
                <a:gd name="connsiteX5" fmla="*/ 49209 w 97443"/>
                <a:gd name="connsiteY5" fmla="*/ 124809 h 142105"/>
                <a:gd name="connsiteX6" fmla="*/ 24686 w 97443"/>
                <a:gd name="connsiteY6" fmla="*/ 71702 h 142105"/>
                <a:gd name="connsiteX7" fmla="*/ 49209 w 97443"/>
                <a:gd name="connsiteY7" fmla="*/ 19854 h 142105"/>
                <a:gd name="connsiteX8" fmla="*/ 73732 w 97443"/>
                <a:gd name="connsiteY8" fmla="*/ 72311 h 142105"/>
                <a:gd name="connsiteX9" fmla="*/ 49209 w 97443"/>
                <a:gd name="connsiteY9" fmla="*/ 124809 h 142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443" h="142105">
                  <a:moveTo>
                    <a:pt x="49209" y="0"/>
                  </a:moveTo>
                  <a:cubicBezTo>
                    <a:pt x="15997" y="0"/>
                    <a:pt x="0" y="23305"/>
                    <a:pt x="0" y="71499"/>
                  </a:cubicBezTo>
                  <a:cubicBezTo>
                    <a:pt x="0" y="121561"/>
                    <a:pt x="15591" y="144663"/>
                    <a:pt x="49209" y="144663"/>
                  </a:cubicBezTo>
                  <a:cubicBezTo>
                    <a:pt x="82665" y="144663"/>
                    <a:pt x="98459" y="121358"/>
                    <a:pt x="98459" y="72311"/>
                  </a:cubicBezTo>
                  <a:cubicBezTo>
                    <a:pt x="98459" y="23305"/>
                    <a:pt x="82665" y="0"/>
                    <a:pt x="49209" y="0"/>
                  </a:cubicBezTo>
                  <a:close/>
                  <a:moveTo>
                    <a:pt x="49209" y="124809"/>
                  </a:moveTo>
                  <a:cubicBezTo>
                    <a:pt x="32400" y="124809"/>
                    <a:pt x="24686" y="107959"/>
                    <a:pt x="24686" y="71702"/>
                  </a:cubicBezTo>
                  <a:cubicBezTo>
                    <a:pt x="24686" y="36663"/>
                    <a:pt x="32603" y="19854"/>
                    <a:pt x="49209" y="19854"/>
                  </a:cubicBezTo>
                  <a:cubicBezTo>
                    <a:pt x="65815" y="19854"/>
                    <a:pt x="73732" y="36663"/>
                    <a:pt x="73732" y="72311"/>
                  </a:cubicBezTo>
                  <a:cubicBezTo>
                    <a:pt x="73732" y="107959"/>
                    <a:pt x="65815" y="124809"/>
                    <a:pt x="49209" y="124809"/>
                  </a:cubicBezTo>
                  <a:close/>
                </a:path>
              </a:pathLst>
            </a:custGeom>
            <a:solidFill>
              <a:schemeClr val="bg1"/>
            </a:solidFill>
            <a:ln w="2577"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pPr>
                <a:lnSpc>
                  <a:spcPct val="110000"/>
                </a:lnSpc>
                <a:spcBef>
                  <a:spcPct val="0"/>
                </a:spcBef>
              </a:pPr>
              <a:endParaRPr lang="en-US" sz="1399" kern="1400" dirty="0">
                <a:solidFill>
                  <a:srgbClr val="000000"/>
                </a:solidFill>
                <a:latin typeface="Arial" charset="0"/>
                <a:ea typeface="ＭＳ Ｐゴシック" pitchFamily="34" charset="-128"/>
              </a:endParaRPr>
            </a:p>
          </p:txBody>
        </p:sp>
        <p:sp>
          <p:nvSpPr>
            <p:cNvPr id="72" name="Freihandform: Form 325">
              <a:extLst>
                <a:ext uri="{FF2B5EF4-FFF2-40B4-BE49-F238E27FC236}">
                  <a16:creationId xmlns:a16="http://schemas.microsoft.com/office/drawing/2014/main" id="{9A13D4C4-2348-4554-9AEC-CE572A8850FB}"/>
                </a:ext>
              </a:extLst>
            </p:cNvPr>
            <p:cNvSpPr/>
            <p:nvPr/>
          </p:nvSpPr>
          <p:spPr bwMode="gray">
            <a:xfrm>
              <a:off x="1238933" y="4543115"/>
              <a:ext cx="56842" cy="138045"/>
            </a:xfrm>
            <a:custGeom>
              <a:avLst/>
              <a:gdLst>
                <a:gd name="connsiteX0" fmla="*/ 38693 w 56842"/>
                <a:gd name="connsiteY0" fmla="*/ 0 h 138045"/>
                <a:gd name="connsiteX1" fmla="*/ 0 w 56842"/>
                <a:gd name="connsiteY1" fmla="*/ 25132 h 138045"/>
                <a:gd name="connsiteX2" fmla="*/ 10556 w 56842"/>
                <a:gd name="connsiteY2" fmla="*/ 44377 h 138045"/>
                <a:gd name="connsiteX3" fmla="*/ 36054 w 56842"/>
                <a:gd name="connsiteY3" fmla="*/ 27122 h 138045"/>
                <a:gd name="connsiteX4" fmla="*/ 36054 w 56842"/>
                <a:gd name="connsiteY4" fmla="*/ 140197 h 138045"/>
                <a:gd name="connsiteX5" fmla="*/ 59968 w 56842"/>
                <a:gd name="connsiteY5" fmla="*/ 140197 h 138045"/>
                <a:gd name="connsiteX6" fmla="*/ 59968 w 56842"/>
                <a:gd name="connsiteY6" fmla="*/ 0 h 138045"/>
                <a:gd name="connsiteX7" fmla="*/ 38693 w 56842"/>
                <a:gd name="connsiteY7" fmla="*/ 0 h 138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42" h="138045">
                  <a:moveTo>
                    <a:pt x="38693" y="0"/>
                  </a:moveTo>
                  <a:lnTo>
                    <a:pt x="0" y="25132"/>
                  </a:lnTo>
                  <a:lnTo>
                    <a:pt x="10556" y="44377"/>
                  </a:lnTo>
                  <a:lnTo>
                    <a:pt x="36054" y="27122"/>
                  </a:lnTo>
                  <a:lnTo>
                    <a:pt x="36054" y="140197"/>
                  </a:lnTo>
                  <a:lnTo>
                    <a:pt x="59968" y="140197"/>
                  </a:lnTo>
                  <a:lnTo>
                    <a:pt x="59968" y="0"/>
                  </a:lnTo>
                  <a:lnTo>
                    <a:pt x="38693" y="0"/>
                  </a:lnTo>
                  <a:close/>
                </a:path>
              </a:pathLst>
            </a:custGeom>
            <a:solidFill>
              <a:schemeClr val="bg1"/>
            </a:solidFill>
            <a:ln w="2577"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pPr>
                <a:lnSpc>
                  <a:spcPct val="110000"/>
                </a:lnSpc>
                <a:spcBef>
                  <a:spcPct val="0"/>
                </a:spcBef>
              </a:pPr>
              <a:endParaRPr lang="en-US" sz="1399" kern="1400" dirty="0">
                <a:solidFill>
                  <a:srgbClr val="000000"/>
                </a:solidFill>
                <a:latin typeface="Arial" charset="0"/>
                <a:ea typeface="ＭＳ Ｐゴシック" pitchFamily="34" charset="-128"/>
              </a:endParaRPr>
            </a:p>
          </p:txBody>
        </p:sp>
        <p:sp>
          <p:nvSpPr>
            <p:cNvPr id="73" name="Freihandform: Form 326">
              <a:extLst>
                <a:ext uri="{FF2B5EF4-FFF2-40B4-BE49-F238E27FC236}">
                  <a16:creationId xmlns:a16="http://schemas.microsoft.com/office/drawing/2014/main" id="{C009E33D-9E7E-43E7-8F04-26ACDAE99DF9}"/>
                </a:ext>
              </a:extLst>
            </p:cNvPr>
            <p:cNvSpPr/>
            <p:nvPr/>
          </p:nvSpPr>
          <p:spPr bwMode="gray">
            <a:xfrm>
              <a:off x="631372" y="4224921"/>
              <a:ext cx="552180" cy="803910"/>
            </a:xfrm>
            <a:custGeom>
              <a:avLst/>
              <a:gdLst>
                <a:gd name="connsiteX0" fmla="*/ 46042 w 552180"/>
                <a:gd name="connsiteY0" fmla="*/ 244 h 803909"/>
                <a:gd name="connsiteX1" fmla="*/ 0 w 552180"/>
                <a:gd name="connsiteY1" fmla="*/ 0 h 803909"/>
                <a:gd name="connsiteX2" fmla="*/ 0 w 552180"/>
                <a:gd name="connsiteY2" fmla="*/ 805899 h 803909"/>
                <a:gd name="connsiteX3" fmla="*/ 553033 w 552180"/>
                <a:gd name="connsiteY3" fmla="*/ 805899 h 803909"/>
                <a:gd name="connsiteX4" fmla="*/ 553033 w 552180"/>
                <a:gd name="connsiteY4" fmla="*/ 759614 h 803909"/>
                <a:gd name="connsiteX5" fmla="*/ 46042 w 552180"/>
                <a:gd name="connsiteY5" fmla="*/ 759857 h 80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52180" h="803909">
                  <a:moveTo>
                    <a:pt x="46042" y="244"/>
                  </a:moveTo>
                  <a:lnTo>
                    <a:pt x="0" y="0"/>
                  </a:lnTo>
                  <a:lnTo>
                    <a:pt x="0" y="805899"/>
                  </a:lnTo>
                  <a:lnTo>
                    <a:pt x="553033" y="805899"/>
                  </a:lnTo>
                  <a:lnTo>
                    <a:pt x="553033" y="759614"/>
                  </a:lnTo>
                  <a:lnTo>
                    <a:pt x="46042" y="759857"/>
                  </a:lnTo>
                  <a:close/>
                </a:path>
              </a:pathLst>
            </a:custGeom>
            <a:solidFill>
              <a:schemeClr val="bg1"/>
            </a:solidFill>
            <a:ln w="2577"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pPr>
                <a:lnSpc>
                  <a:spcPct val="110000"/>
                </a:lnSpc>
                <a:spcBef>
                  <a:spcPct val="0"/>
                </a:spcBef>
              </a:pPr>
              <a:endParaRPr lang="en-US" sz="1399" kern="1400" dirty="0">
                <a:solidFill>
                  <a:srgbClr val="000000"/>
                </a:solidFill>
                <a:latin typeface="Arial" charset="0"/>
                <a:ea typeface="ＭＳ Ｐゴシック" pitchFamily="34" charset="-128"/>
              </a:endParaRPr>
            </a:p>
          </p:txBody>
        </p:sp>
        <p:sp>
          <p:nvSpPr>
            <p:cNvPr id="74" name="Freihandform: Form 327">
              <a:extLst>
                <a:ext uri="{FF2B5EF4-FFF2-40B4-BE49-F238E27FC236}">
                  <a16:creationId xmlns:a16="http://schemas.microsoft.com/office/drawing/2014/main" id="{8F407B44-F64A-42A5-89D7-8E3FF9F27BD7}"/>
                </a:ext>
              </a:extLst>
            </p:cNvPr>
            <p:cNvSpPr/>
            <p:nvPr/>
          </p:nvSpPr>
          <p:spPr bwMode="gray">
            <a:xfrm>
              <a:off x="723456" y="4133121"/>
              <a:ext cx="572481" cy="803910"/>
            </a:xfrm>
            <a:custGeom>
              <a:avLst/>
              <a:gdLst>
                <a:gd name="connsiteX0" fmla="*/ 300735 w 572481"/>
                <a:gd name="connsiteY0" fmla="*/ 276415 h 803909"/>
                <a:gd name="connsiteX1" fmla="*/ 483320 w 572481"/>
                <a:gd name="connsiteY1" fmla="*/ 207352 h 803909"/>
                <a:gd name="connsiteX2" fmla="*/ 575405 w 572481"/>
                <a:gd name="connsiteY2" fmla="*/ 223146 h 803909"/>
                <a:gd name="connsiteX3" fmla="*/ 575405 w 572481"/>
                <a:gd name="connsiteY3" fmla="*/ 207352 h 803909"/>
                <a:gd name="connsiteX4" fmla="*/ 368256 w 572481"/>
                <a:gd name="connsiteY4" fmla="*/ 203 h 803909"/>
                <a:gd name="connsiteX5" fmla="*/ 0 w 572481"/>
                <a:gd name="connsiteY5" fmla="*/ 0 h 803909"/>
                <a:gd name="connsiteX6" fmla="*/ 0 w 572481"/>
                <a:gd name="connsiteY6" fmla="*/ 805615 h 803909"/>
                <a:gd name="connsiteX7" fmla="*/ 575445 w 572481"/>
                <a:gd name="connsiteY7" fmla="*/ 805818 h 803909"/>
                <a:gd name="connsiteX8" fmla="*/ 575445 w 572481"/>
                <a:gd name="connsiteY8" fmla="*/ 743982 h 803909"/>
                <a:gd name="connsiteX9" fmla="*/ 483361 w 572481"/>
                <a:gd name="connsiteY9" fmla="*/ 759776 h 803909"/>
                <a:gd name="connsiteX10" fmla="*/ 300776 w 572481"/>
                <a:gd name="connsiteY10" fmla="*/ 690713 h 803909"/>
                <a:gd name="connsiteX11" fmla="*/ 69023 w 572481"/>
                <a:gd name="connsiteY11" fmla="*/ 690713 h 803909"/>
                <a:gd name="connsiteX12" fmla="*/ 69023 w 572481"/>
                <a:gd name="connsiteY12" fmla="*/ 644671 h 803909"/>
                <a:gd name="connsiteX13" fmla="*/ 259078 w 572481"/>
                <a:gd name="connsiteY13" fmla="*/ 644671 h 803909"/>
                <a:gd name="connsiteX14" fmla="*/ 232281 w 572481"/>
                <a:gd name="connsiteY14" fmla="*/ 598629 h 803909"/>
                <a:gd name="connsiteX15" fmla="*/ 69023 w 572481"/>
                <a:gd name="connsiteY15" fmla="*/ 598629 h 803909"/>
                <a:gd name="connsiteX16" fmla="*/ 69023 w 572481"/>
                <a:gd name="connsiteY16" fmla="*/ 552586 h 803909"/>
                <a:gd name="connsiteX17" fmla="*/ 215838 w 572481"/>
                <a:gd name="connsiteY17" fmla="*/ 552586 h 803909"/>
                <a:gd name="connsiteX18" fmla="*/ 208164 w 572481"/>
                <a:gd name="connsiteY18" fmla="*/ 506544 h 803909"/>
                <a:gd name="connsiteX19" fmla="*/ 69023 w 572481"/>
                <a:gd name="connsiteY19" fmla="*/ 506544 h 803909"/>
                <a:gd name="connsiteX20" fmla="*/ 69023 w 572481"/>
                <a:gd name="connsiteY20" fmla="*/ 460502 h 803909"/>
                <a:gd name="connsiteX21" fmla="*/ 208164 w 572481"/>
                <a:gd name="connsiteY21" fmla="*/ 460502 h 803909"/>
                <a:gd name="connsiteX22" fmla="*/ 215838 w 572481"/>
                <a:gd name="connsiteY22" fmla="*/ 414460 h 803909"/>
                <a:gd name="connsiteX23" fmla="*/ 69023 w 572481"/>
                <a:gd name="connsiteY23" fmla="*/ 414460 h 803909"/>
                <a:gd name="connsiteX24" fmla="*/ 69023 w 572481"/>
                <a:gd name="connsiteY24" fmla="*/ 368418 h 803909"/>
                <a:gd name="connsiteX25" fmla="*/ 232281 w 572481"/>
                <a:gd name="connsiteY25" fmla="*/ 368418 h 803909"/>
                <a:gd name="connsiteX26" fmla="*/ 259078 w 572481"/>
                <a:gd name="connsiteY26" fmla="*/ 322376 h 803909"/>
                <a:gd name="connsiteX27" fmla="*/ 69023 w 572481"/>
                <a:gd name="connsiteY27" fmla="*/ 322376 h 803909"/>
                <a:gd name="connsiteX28" fmla="*/ 69023 w 572481"/>
                <a:gd name="connsiteY28" fmla="*/ 276415 h 803909"/>
                <a:gd name="connsiteX29" fmla="*/ 300735 w 572481"/>
                <a:gd name="connsiteY29" fmla="*/ 276415 h 8039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72481" h="803909">
                  <a:moveTo>
                    <a:pt x="300735" y="276415"/>
                  </a:moveTo>
                  <a:cubicBezTo>
                    <a:pt x="349417" y="233459"/>
                    <a:pt x="413323" y="207352"/>
                    <a:pt x="483320" y="207352"/>
                  </a:cubicBezTo>
                  <a:cubicBezTo>
                    <a:pt x="515598" y="207352"/>
                    <a:pt x="546577" y="212955"/>
                    <a:pt x="575405" y="223146"/>
                  </a:cubicBezTo>
                  <a:lnTo>
                    <a:pt x="575405" y="207352"/>
                  </a:lnTo>
                  <a:lnTo>
                    <a:pt x="368256" y="203"/>
                  </a:lnTo>
                  <a:lnTo>
                    <a:pt x="0" y="0"/>
                  </a:lnTo>
                  <a:lnTo>
                    <a:pt x="0" y="805615"/>
                  </a:lnTo>
                  <a:lnTo>
                    <a:pt x="575445" y="805818"/>
                  </a:lnTo>
                  <a:lnTo>
                    <a:pt x="575445" y="743982"/>
                  </a:lnTo>
                  <a:cubicBezTo>
                    <a:pt x="546659" y="754173"/>
                    <a:pt x="515680" y="759776"/>
                    <a:pt x="483361" y="759776"/>
                  </a:cubicBezTo>
                  <a:cubicBezTo>
                    <a:pt x="413323" y="759776"/>
                    <a:pt x="349457" y="733669"/>
                    <a:pt x="300776" y="690713"/>
                  </a:cubicBezTo>
                  <a:lnTo>
                    <a:pt x="69023" y="690713"/>
                  </a:lnTo>
                  <a:lnTo>
                    <a:pt x="69023" y="644671"/>
                  </a:lnTo>
                  <a:lnTo>
                    <a:pt x="259078" y="644671"/>
                  </a:lnTo>
                  <a:cubicBezTo>
                    <a:pt x="248725" y="630298"/>
                    <a:pt x="239752" y="614910"/>
                    <a:pt x="232281" y="598629"/>
                  </a:cubicBezTo>
                  <a:lnTo>
                    <a:pt x="69023" y="598629"/>
                  </a:lnTo>
                  <a:lnTo>
                    <a:pt x="69023" y="552586"/>
                  </a:lnTo>
                  <a:lnTo>
                    <a:pt x="215838" y="552586"/>
                  </a:lnTo>
                  <a:cubicBezTo>
                    <a:pt x="212021" y="537686"/>
                    <a:pt x="209463" y="522298"/>
                    <a:pt x="208164" y="506544"/>
                  </a:cubicBezTo>
                  <a:lnTo>
                    <a:pt x="69023" y="506544"/>
                  </a:lnTo>
                  <a:lnTo>
                    <a:pt x="69023" y="460502"/>
                  </a:lnTo>
                  <a:lnTo>
                    <a:pt x="208164" y="460502"/>
                  </a:lnTo>
                  <a:cubicBezTo>
                    <a:pt x="209463" y="444749"/>
                    <a:pt x="212021" y="429361"/>
                    <a:pt x="215838" y="414460"/>
                  </a:cubicBezTo>
                  <a:lnTo>
                    <a:pt x="69023" y="414460"/>
                  </a:lnTo>
                  <a:lnTo>
                    <a:pt x="69023" y="368418"/>
                  </a:lnTo>
                  <a:lnTo>
                    <a:pt x="232281" y="368418"/>
                  </a:lnTo>
                  <a:cubicBezTo>
                    <a:pt x="239752" y="352177"/>
                    <a:pt x="248725" y="336749"/>
                    <a:pt x="259078" y="322376"/>
                  </a:cubicBezTo>
                  <a:lnTo>
                    <a:pt x="69023" y="322376"/>
                  </a:lnTo>
                  <a:lnTo>
                    <a:pt x="69023" y="276415"/>
                  </a:lnTo>
                  <a:lnTo>
                    <a:pt x="300735" y="276415"/>
                  </a:lnTo>
                  <a:close/>
                </a:path>
              </a:pathLst>
            </a:custGeom>
            <a:solidFill>
              <a:schemeClr val="bg1"/>
            </a:solidFill>
            <a:ln w="2577" cap="flat">
              <a:noFill/>
              <a:prstDash val="solid"/>
              <a:miter/>
            </a:ln>
            <a:effectLst>
              <a:outerShdw blurRad="50800" dist="38100" dir="2700000" algn="tl" rotWithShape="0">
                <a:prstClr val="black">
                  <a:alpha val="40000"/>
                </a:prstClr>
              </a:outerShdw>
            </a:effectLst>
          </p:spPr>
          <p:txBody>
            <a:bodyPr vert="horz" wrap="square" lIns="91392" tIns="45696" rIns="91392" bIns="45696" numCol="1" anchor="t" anchorCtr="0" compatLnSpc="1">
              <a:prstTxWarp prst="textNoShape">
                <a:avLst/>
              </a:prstTxWarp>
            </a:bodyPr>
            <a:lstStyle/>
            <a:p>
              <a:pPr>
                <a:lnSpc>
                  <a:spcPct val="110000"/>
                </a:lnSpc>
                <a:spcBef>
                  <a:spcPct val="0"/>
                </a:spcBef>
              </a:pPr>
              <a:endParaRPr lang="en-US" sz="1399" kern="1400" dirty="0">
                <a:solidFill>
                  <a:srgbClr val="000000"/>
                </a:solidFill>
                <a:latin typeface="Arial" charset="0"/>
                <a:ea typeface="ＭＳ Ｐゴシック" pitchFamily="34" charset="-128"/>
              </a:endParaRPr>
            </a:p>
          </p:txBody>
        </p:sp>
      </p:grpSp>
      <p:sp>
        <p:nvSpPr>
          <p:cNvPr id="75" name="Rectangle 83">
            <a:extLst>
              <a:ext uri="{FF2B5EF4-FFF2-40B4-BE49-F238E27FC236}">
                <a16:creationId xmlns:a16="http://schemas.microsoft.com/office/drawing/2014/main" id="{67CB6FF9-EC77-4CDA-A154-88400B27765C}"/>
              </a:ext>
            </a:extLst>
          </p:cNvPr>
          <p:cNvSpPr/>
          <p:nvPr/>
        </p:nvSpPr>
        <p:spPr>
          <a:xfrm>
            <a:off x="8240761" y="3927211"/>
            <a:ext cx="3342748" cy="1070165"/>
          </a:xfrm>
          <a:prstGeom prst="rect">
            <a:avLst/>
          </a:prstGeom>
        </p:spPr>
        <p:txBody>
          <a:bodyPr wrap="square">
            <a:spAutoFit/>
          </a:bodyPr>
          <a:lstStyle/>
          <a:p>
            <a:pPr marL="171364" indent="-171364">
              <a:lnSpc>
                <a:spcPct val="114000"/>
              </a:lnSpc>
              <a:spcAft>
                <a:spcPts val="600"/>
              </a:spcAft>
              <a:buFont typeface="Arial" panose="020B0604020202020204" pitchFamily="34" charset="0"/>
              <a:buChar char="•"/>
            </a:pPr>
            <a:r>
              <a:rPr lang="en-US" sz="1199" b="1" dirty="0">
                <a:ea typeface="Arial Unicode MS"/>
              </a:rPr>
              <a:t>User friendly</a:t>
            </a:r>
          </a:p>
          <a:p>
            <a:pPr marL="171364" indent="-171364">
              <a:lnSpc>
                <a:spcPct val="114000"/>
              </a:lnSpc>
              <a:spcAft>
                <a:spcPts val="600"/>
              </a:spcAft>
              <a:buFont typeface="Arial" panose="020B0604020202020204" pitchFamily="34" charset="0"/>
              <a:buChar char="•"/>
            </a:pPr>
            <a:r>
              <a:rPr lang="en-US" sz="1199" b="1" dirty="0">
                <a:ea typeface="Arial Unicode MS"/>
              </a:rPr>
              <a:t>Covering the complex approval workflows in a very efficient way</a:t>
            </a:r>
          </a:p>
          <a:p>
            <a:pPr marL="171364" indent="-171364">
              <a:lnSpc>
                <a:spcPct val="114000"/>
              </a:lnSpc>
              <a:buFont typeface="Arial" panose="020B0604020202020204" pitchFamily="34" charset="0"/>
              <a:buChar char="•"/>
            </a:pPr>
            <a:r>
              <a:rPr lang="en-US" sz="1199" b="1" dirty="0">
                <a:ea typeface="Arial Unicode MS"/>
              </a:rPr>
              <a:t>Reduce media discontinuity</a:t>
            </a:r>
          </a:p>
        </p:txBody>
      </p:sp>
      <p:sp>
        <p:nvSpPr>
          <p:cNvPr id="78" name="Title">
            <a:extLst>
              <a:ext uri="{FF2B5EF4-FFF2-40B4-BE49-F238E27FC236}">
                <a16:creationId xmlns:a16="http://schemas.microsoft.com/office/drawing/2014/main" id="{84D9DCCB-A9D8-4EFB-A1B1-B6CD318873A1}"/>
              </a:ext>
            </a:extLst>
          </p:cNvPr>
          <p:cNvSpPr>
            <a:spLocks noGrp="1"/>
          </p:cNvSpPr>
          <p:nvPr>
            <p:ph type="title"/>
          </p:nvPr>
        </p:nvSpPr>
        <p:spPr>
          <a:xfrm>
            <a:off x="410400" y="478800"/>
            <a:ext cx="9863997" cy="576000"/>
          </a:xfrm>
        </p:spPr>
        <p:txBody>
          <a:bodyPr anchor="t" anchorCtr="0"/>
          <a:lstStyle/>
          <a:p>
            <a:r>
              <a:rPr lang="en-US" sz="2400" dirty="0"/>
              <a:t>C-STAR showcase</a:t>
            </a:r>
          </a:p>
        </p:txBody>
      </p:sp>
    </p:spTree>
    <p:extLst>
      <p:ext uri="{BB962C8B-B14F-4D97-AF65-F5344CB8AC3E}">
        <p14:creationId xmlns:p14="http://schemas.microsoft.com/office/powerpoint/2010/main" val="4189176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py">
            <a:extLst>
              <a:ext uri="{FF2B5EF4-FFF2-40B4-BE49-F238E27FC236}">
                <a16:creationId xmlns:a16="http://schemas.microsoft.com/office/drawing/2014/main" id="{F4DAD0C9-C8E6-49A1-8C40-DE4670D2D7FF}"/>
              </a:ext>
            </a:extLst>
          </p:cNvPr>
          <p:cNvSpPr>
            <a:spLocks noGrp="1"/>
          </p:cNvSpPr>
          <p:nvPr>
            <p:ph sz="half" idx="1"/>
          </p:nvPr>
        </p:nvSpPr>
        <p:spPr>
          <a:xfrm>
            <a:off x="411162" y="1414800"/>
            <a:ext cx="6596220" cy="4752000"/>
          </a:xfrm>
        </p:spPr>
        <p:txBody>
          <a:bodyPr/>
          <a:lstStyle/>
          <a:p>
            <a:pPr lvl="1">
              <a:lnSpc>
                <a:spcPct val="150000"/>
              </a:lnSpc>
              <a:spcAft>
                <a:spcPts val="1800"/>
              </a:spcAft>
            </a:pPr>
            <a:r>
              <a:rPr lang="en-US" dirty="0"/>
              <a:t>Shutdown of Secure SharePoint in 2021</a:t>
            </a:r>
            <a:br>
              <a:rPr lang="en-US" dirty="0"/>
            </a:br>
            <a:r>
              <a:rPr lang="en-US" b="1" dirty="0">
                <a:sym typeface="Wingdings" panose="05000000000000000000" pitchFamily="2" charset="2"/>
              </a:rPr>
              <a:t> </a:t>
            </a:r>
            <a:r>
              <a:rPr lang="en-US" b="1" dirty="0"/>
              <a:t>Replace existing C-STAR tool</a:t>
            </a:r>
          </a:p>
          <a:p>
            <a:pPr lvl="1">
              <a:lnSpc>
                <a:spcPct val="150000"/>
              </a:lnSpc>
              <a:spcAft>
                <a:spcPts val="1800"/>
              </a:spcAft>
            </a:pPr>
            <a:r>
              <a:rPr lang="en-US" dirty="0" err="1"/>
              <a:t>Mendix</a:t>
            </a:r>
            <a:r>
              <a:rPr lang="en-US" dirty="0"/>
              <a:t> as new software for workflow applications in SFS</a:t>
            </a:r>
          </a:p>
          <a:p>
            <a:pPr lvl="1">
              <a:lnSpc>
                <a:spcPct val="150000"/>
              </a:lnSpc>
              <a:spcAft>
                <a:spcPts val="1800"/>
              </a:spcAft>
            </a:pPr>
            <a:r>
              <a:rPr lang="en-US" dirty="0"/>
              <a:t>Rebuild and improve C-STAR based on user stories by Risk Management</a:t>
            </a:r>
          </a:p>
        </p:txBody>
      </p:sp>
      <p:sp>
        <p:nvSpPr>
          <p:cNvPr id="4" name="Footer Placeholder">
            <a:extLst>
              <a:ext uri="{FF2B5EF4-FFF2-40B4-BE49-F238E27FC236}">
                <a16:creationId xmlns:a16="http://schemas.microsoft.com/office/drawing/2014/main" id="{659537E0-7DD0-4DA0-A93A-15FBB24A8FF7}"/>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6" name="Slide Number Placeholder">
            <a:extLst>
              <a:ext uri="{FF2B5EF4-FFF2-40B4-BE49-F238E27FC236}">
                <a16:creationId xmlns:a16="http://schemas.microsoft.com/office/drawing/2014/main" id="{CB1948C2-BCB7-4A85-B181-A476AEC4C9B1}"/>
              </a:ext>
            </a:extLst>
          </p:cNvPr>
          <p:cNvSpPr>
            <a:spLocks noGrp="1"/>
          </p:cNvSpPr>
          <p:nvPr>
            <p:ph type="sldNum" sz="quarter" idx="11"/>
          </p:nvPr>
        </p:nvSpPr>
        <p:spPr/>
        <p:txBody>
          <a:bodyPr/>
          <a:lstStyle/>
          <a:p>
            <a:r>
              <a:rPr lang="en-US"/>
              <a:t>Page </a:t>
            </a:r>
            <a:fld id="{15EBE321-CBB1-4E91-BD14-37C8D44326FB}" type="slidenum">
              <a:rPr lang="en-US" smtClean="0"/>
              <a:pPr/>
              <a:t>5</a:t>
            </a:fld>
            <a:endParaRPr lang="en-US" dirty="0"/>
          </a:p>
        </p:txBody>
      </p:sp>
      <p:sp>
        <p:nvSpPr>
          <p:cNvPr id="7" name="Highlight-Box">
            <a:extLst>
              <a:ext uri="{FF2B5EF4-FFF2-40B4-BE49-F238E27FC236}">
                <a16:creationId xmlns:a16="http://schemas.microsoft.com/office/drawing/2014/main" id="{1B51184F-75C4-4C36-BB09-BD750BB2A316}"/>
              </a:ext>
            </a:extLst>
          </p:cNvPr>
          <p:cNvSpPr txBox="1">
            <a:spLocks noChangeArrowheads="1"/>
          </p:cNvSpPr>
          <p:nvPr/>
        </p:nvSpPr>
        <p:spPr bwMode="auto">
          <a:xfrm>
            <a:off x="410400" y="4540309"/>
            <a:ext cx="6053774" cy="718452"/>
          </a:xfrm>
          <a:prstGeom prst="rect">
            <a:avLst/>
          </a:prstGeom>
          <a:gradFill>
            <a:gsLst>
              <a:gs pos="0">
                <a:srgbClr val="00FFB9"/>
              </a:gs>
              <a:gs pos="100000">
                <a:srgbClr val="00E6DC"/>
              </a:gs>
            </a:gsLst>
            <a:lin ang="0" scaled="0"/>
          </a:gradFill>
          <a:ln>
            <a:noFill/>
          </a:ln>
          <a:effectLst/>
        </p:spPr>
        <p:txBody>
          <a:bodyPr wrap="square" lIns="108000" tIns="54000" rIns="108000" bIns="54000" numCol="1" spcCol="72000" rtlCol="0" anchor="ctr">
            <a:noAutofit/>
          </a:bodyPr>
          <a:lstStyle>
            <a:defPPr>
              <a:defRPr lang="de-DE"/>
            </a:defPPr>
            <a:lvl1pPr>
              <a:lnSpc>
                <a:spcPct val="110000"/>
              </a:lnSpc>
              <a:spcBef>
                <a:spcPts val="0"/>
              </a:spcBef>
              <a:defRPr b="1">
                <a:solidFill>
                  <a:schemeClr val="tx1"/>
                </a:solidFill>
              </a:defRPr>
            </a:lvl1pPr>
          </a:lstStyle>
          <a:p>
            <a:r>
              <a:rPr lang="en-US" dirty="0"/>
              <a:t>Link to C-STAR (open via Google Chrome):</a:t>
            </a:r>
          </a:p>
          <a:p>
            <a:r>
              <a:rPr lang="en-US" dirty="0"/>
              <a:t>https://app-mx-cstar.openshift.eagledc.siemens.com</a:t>
            </a:r>
          </a:p>
        </p:txBody>
      </p:sp>
      <p:pic>
        <p:nvPicPr>
          <p:cNvPr id="9" name="Bildplatzhalter 13">
            <a:extLst>
              <a:ext uri="{FF2B5EF4-FFF2-40B4-BE49-F238E27FC236}">
                <a16:creationId xmlns:a16="http://schemas.microsoft.com/office/drawing/2014/main" id="{71C640A3-CB32-4E5E-B030-7F8EA3266EEE}"/>
              </a:ext>
            </a:extLst>
          </p:cNvPr>
          <p:cNvPicPr>
            <a:picLocks noGrp="1" noChangeAspect="1"/>
          </p:cNvPicPr>
          <p:nvPr>
            <p:ph sz="half" idx="2"/>
          </p:nvPr>
        </p:nvPicPr>
        <p:blipFill>
          <a:blip r:embed="rId2"/>
          <a:srcRect t="6097" b="6097"/>
          <a:stretch>
            <a:fillRect/>
          </a:stretch>
        </p:blipFill>
        <p:spPr>
          <a:xfrm>
            <a:off x="7324254" y="1124751"/>
            <a:ext cx="3963432" cy="4752975"/>
          </a:xfrm>
          <a:prstGeom prst="rect">
            <a:avLst/>
          </a:prstGeom>
        </p:spPr>
      </p:pic>
      <p:sp>
        <p:nvSpPr>
          <p:cNvPr id="11" name="Title">
            <a:extLst>
              <a:ext uri="{FF2B5EF4-FFF2-40B4-BE49-F238E27FC236}">
                <a16:creationId xmlns:a16="http://schemas.microsoft.com/office/drawing/2014/main" id="{7F61F9FB-F260-49B2-B939-45564C42A6FD}"/>
              </a:ext>
            </a:extLst>
          </p:cNvPr>
          <p:cNvSpPr>
            <a:spLocks noGrp="1"/>
          </p:cNvSpPr>
          <p:nvPr>
            <p:ph type="title"/>
          </p:nvPr>
        </p:nvSpPr>
        <p:spPr>
          <a:xfrm>
            <a:off x="410400" y="478800"/>
            <a:ext cx="9863997" cy="576000"/>
          </a:xfrm>
        </p:spPr>
        <p:txBody>
          <a:bodyPr anchor="t" anchorCtr="0"/>
          <a:lstStyle/>
          <a:p>
            <a:r>
              <a:rPr lang="en-US" sz="2400" dirty="0"/>
              <a:t>Background of the </a:t>
            </a:r>
            <a:r>
              <a:rPr lang="en-US" sz="2400" dirty="0" err="1"/>
              <a:t>Mendix</a:t>
            </a:r>
            <a:r>
              <a:rPr lang="en-US" sz="2400" dirty="0"/>
              <a:t> project</a:t>
            </a:r>
          </a:p>
        </p:txBody>
      </p:sp>
    </p:spTree>
    <p:extLst>
      <p:ext uri="{BB962C8B-B14F-4D97-AF65-F5344CB8AC3E}">
        <p14:creationId xmlns:p14="http://schemas.microsoft.com/office/powerpoint/2010/main" val="348029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py">
            <a:extLst>
              <a:ext uri="{FF2B5EF4-FFF2-40B4-BE49-F238E27FC236}">
                <a16:creationId xmlns:a16="http://schemas.microsoft.com/office/drawing/2014/main" id="{F4DAD0C9-C8E6-49A1-8C40-DE4670D2D7FF}"/>
              </a:ext>
            </a:extLst>
          </p:cNvPr>
          <p:cNvSpPr>
            <a:spLocks noGrp="1"/>
          </p:cNvSpPr>
          <p:nvPr>
            <p:ph sz="half" idx="1"/>
          </p:nvPr>
        </p:nvSpPr>
        <p:spPr>
          <a:xfrm>
            <a:off x="410399" y="1190199"/>
            <a:ext cx="4994520" cy="4567805"/>
          </a:xfrm>
        </p:spPr>
        <p:txBody>
          <a:bodyPr/>
          <a:lstStyle/>
          <a:p>
            <a:pPr marL="0" lvl="1" indent="0">
              <a:lnSpc>
                <a:spcPct val="100000"/>
              </a:lnSpc>
              <a:spcAft>
                <a:spcPts val="1800"/>
              </a:spcAft>
              <a:buNone/>
            </a:pPr>
            <a:r>
              <a:rPr lang="en-US" sz="1600" dirty="0"/>
              <a:t>C-STAR works on mobile devices (iPhone, iPads, etc.)</a:t>
            </a:r>
            <a:br>
              <a:rPr lang="en-US" sz="1600" dirty="0"/>
            </a:br>
            <a:endParaRPr lang="en-US" sz="1600" dirty="0"/>
          </a:p>
          <a:p>
            <a:pPr marL="0" lvl="1" indent="0">
              <a:lnSpc>
                <a:spcPct val="150000"/>
              </a:lnSpc>
              <a:spcAft>
                <a:spcPts val="1800"/>
              </a:spcAft>
              <a:buNone/>
            </a:pPr>
            <a:r>
              <a:rPr lang="en-US" sz="1600" b="1" dirty="0"/>
              <a:t>Please check your device setting:</a:t>
            </a:r>
          </a:p>
          <a:p>
            <a:pPr lvl="1">
              <a:lnSpc>
                <a:spcPct val="150000"/>
              </a:lnSpc>
              <a:spcAft>
                <a:spcPts val="1200"/>
              </a:spcAft>
            </a:pPr>
            <a:r>
              <a:rPr lang="en-US" sz="1400" dirty="0"/>
              <a:t>Siemens authentication needed (</a:t>
            </a:r>
            <a:r>
              <a:rPr lang="en-US" sz="1400" dirty="0" err="1"/>
              <a:t>PingID</a:t>
            </a:r>
            <a:r>
              <a:rPr lang="en-US" sz="1400" dirty="0"/>
              <a:t>)</a:t>
            </a:r>
          </a:p>
          <a:p>
            <a:pPr lvl="1">
              <a:lnSpc>
                <a:spcPct val="150000"/>
              </a:lnSpc>
              <a:spcAft>
                <a:spcPts val="0"/>
              </a:spcAft>
            </a:pPr>
            <a:r>
              <a:rPr lang="en-US" sz="1400" dirty="0"/>
              <a:t>Browser settings for document handling (e.g. to open credit report): </a:t>
            </a:r>
          </a:p>
          <a:p>
            <a:pPr marL="522900" lvl="2" indent="-342900">
              <a:lnSpc>
                <a:spcPct val="100000"/>
              </a:lnSpc>
              <a:spcBef>
                <a:spcPts val="600"/>
              </a:spcBef>
              <a:spcAft>
                <a:spcPts val="600"/>
              </a:spcAft>
              <a:buFont typeface="+mj-lt"/>
              <a:buAutoNum type="arabicPeriod"/>
            </a:pPr>
            <a:r>
              <a:rPr lang="en-US" sz="1400" dirty="0"/>
              <a:t>iPad opens the document directly within the browser (new tab)</a:t>
            </a:r>
          </a:p>
          <a:p>
            <a:pPr marL="180000" lvl="2" indent="0">
              <a:lnSpc>
                <a:spcPct val="100000"/>
              </a:lnSpc>
              <a:spcBef>
                <a:spcPts val="600"/>
              </a:spcBef>
              <a:spcAft>
                <a:spcPts val="600"/>
              </a:spcAft>
              <a:buNone/>
            </a:pPr>
            <a:r>
              <a:rPr lang="en-US" sz="1400" dirty="0"/>
              <a:t>OR</a:t>
            </a:r>
          </a:p>
          <a:p>
            <a:pPr marL="522900" lvl="2" indent="-342900">
              <a:lnSpc>
                <a:spcPct val="100000"/>
              </a:lnSpc>
              <a:spcBef>
                <a:spcPts val="600"/>
              </a:spcBef>
              <a:spcAft>
                <a:spcPts val="600"/>
              </a:spcAft>
              <a:buFont typeface="+mj-lt"/>
              <a:buAutoNum type="arabicPeriod" startAt="2"/>
            </a:pPr>
            <a:r>
              <a:rPr lang="en-US" sz="1400" dirty="0"/>
              <a:t>iPad downloads the document which is then stored on the device (see screenshot on the right)</a:t>
            </a:r>
          </a:p>
        </p:txBody>
      </p:sp>
      <p:sp>
        <p:nvSpPr>
          <p:cNvPr id="4" name="Footer Placeholder">
            <a:extLst>
              <a:ext uri="{FF2B5EF4-FFF2-40B4-BE49-F238E27FC236}">
                <a16:creationId xmlns:a16="http://schemas.microsoft.com/office/drawing/2014/main" id="{659537E0-7DD0-4DA0-A93A-15FBB24A8FF7}"/>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6" name="Slide Number Placeholder">
            <a:extLst>
              <a:ext uri="{FF2B5EF4-FFF2-40B4-BE49-F238E27FC236}">
                <a16:creationId xmlns:a16="http://schemas.microsoft.com/office/drawing/2014/main" id="{CB1948C2-BCB7-4A85-B181-A476AEC4C9B1}"/>
              </a:ext>
            </a:extLst>
          </p:cNvPr>
          <p:cNvSpPr>
            <a:spLocks noGrp="1"/>
          </p:cNvSpPr>
          <p:nvPr>
            <p:ph type="sldNum" sz="quarter" idx="11"/>
          </p:nvPr>
        </p:nvSpPr>
        <p:spPr/>
        <p:txBody>
          <a:bodyPr/>
          <a:lstStyle/>
          <a:p>
            <a:r>
              <a:rPr lang="en-US"/>
              <a:t>Page </a:t>
            </a:r>
            <a:fld id="{15EBE321-CBB1-4E91-BD14-37C8D44326FB}" type="slidenum">
              <a:rPr lang="en-US" smtClean="0"/>
              <a:pPr/>
              <a:t>6</a:t>
            </a:fld>
            <a:endParaRPr lang="en-US" dirty="0"/>
          </a:p>
        </p:txBody>
      </p:sp>
      <p:pic>
        <p:nvPicPr>
          <p:cNvPr id="5" name="Grafik 4">
            <a:extLst>
              <a:ext uri="{FF2B5EF4-FFF2-40B4-BE49-F238E27FC236}">
                <a16:creationId xmlns:a16="http://schemas.microsoft.com/office/drawing/2014/main" id="{58A7DC7D-DE58-415F-BBDB-C6496766480C}"/>
              </a:ext>
            </a:extLst>
          </p:cNvPr>
          <p:cNvPicPr>
            <a:picLocks noChangeAspect="1"/>
          </p:cNvPicPr>
          <p:nvPr/>
        </p:nvPicPr>
        <p:blipFill>
          <a:blip r:embed="rId2"/>
          <a:stretch>
            <a:fillRect/>
          </a:stretch>
        </p:blipFill>
        <p:spPr>
          <a:xfrm>
            <a:off x="5815573" y="1378992"/>
            <a:ext cx="5901889" cy="3832939"/>
          </a:xfrm>
          <a:prstGeom prst="rect">
            <a:avLst/>
          </a:prstGeom>
        </p:spPr>
      </p:pic>
      <p:sp>
        <p:nvSpPr>
          <p:cNvPr id="12" name="Freihandform: Form 11">
            <a:extLst>
              <a:ext uri="{FF2B5EF4-FFF2-40B4-BE49-F238E27FC236}">
                <a16:creationId xmlns:a16="http://schemas.microsoft.com/office/drawing/2014/main" id="{20AA2297-35DA-4C8E-B592-1C36D7F4FCA3}"/>
              </a:ext>
            </a:extLst>
          </p:cNvPr>
          <p:cNvSpPr/>
          <p:nvPr/>
        </p:nvSpPr>
        <p:spPr>
          <a:xfrm>
            <a:off x="10896357" y="3987024"/>
            <a:ext cx="325825" cy="326358"/>
          </a:xfrm>
          <a:custGeom>
            <a:avLst/>
            <a:gdLst>
              <a:gd name="connsiteX0" fmla="*/ 182880 w 409303"/>
              <a:gd name="connsiteY0" fmla="*/ 3096 h 455942"/>
              <a:gd name="connsiteX1" fmla="*/ 69668 w 409303"/>
              <a:gd name="connsiteY1" fmla="*/ 20513 h 455942"/>
              <a:gd name="connsiteX2" fmla="*/ 52251 w 409303"/>
              <a:gd name="connsiteY2" fmla="*/ 37931 h 455942"/>
              <a:gd name="connsiteX3" fmla="*/ 43543 w 409303"/>
              <a:gd name="connsiteY3" fmla="*/ 64056 h 455942"/>
              <a:gd name="connsiteX4" fmla="*/ 26125 w 409303"/>
              <a:gd name="connsiteY4" fmla="*/ 98891 h 455942"/>
              <a:gd name="connsiteX5" fmla="*/ 8708 w 409303"/>
              <a:gd name="connsiteY5" fmla="*/ 185976 h 455942"/>
              <a:gd name="connsiteX6" fmla="*/ 0 w 409303"/>
              <a:gd name="connsiteY6" fmla="*/ 229519 h 455942"/>
              <a:gd name="connsiteX7" fmla="*/ 8708 w 409303"/>
              <a:gd name="connsiteY7" fmla="*/ 325313 h 455942"/>
              <a:gd name="connsiteX8" fmla="*/ 87085 w 409303"/>
              <a:gd name="connsiteY8" fmla="*/ 394982 h 455942"/>
              <a:gd name="connsiteX9" fmla="*/ 113211 w 409303"/>
              <a:gd name="connsiteY9" fmla="*/ 412399 h 455942"/>
              <a:gd name="connsiteX10" fmla="*/ 165463 w 409303"/>
              <a:gd name="connsiteY10" fmla="*/ 429816 h 455942"/>
              <a:gd name="connsiteX11" fmla="*/ 191588 w 409303"/>
              <a:gd name="connsiteY11" fmla="*/ 438525 h 455942"/>
              <a:gd name="connsiteX12" fmla="*/ 235131 w 409303"/>
              <a:gd name="connsiteY12" fmla="*/ 455942 h 455942"/>
              <a:gd name="connsiteX13" fmla="*/ 304800 w 409303"/>
              <a:gd name="connsiteY13" fmla="*/ 447233 h 455942"/>
              <a:gd name="connsiteX14" fmla="*/ 348343 w 409303"/>
              <a:gd name="connsiteY14" fmla="*/ 394982 h 455942"/>
              <a:gd name="connsiteX15" fmla="*/ 357051 w 409303"/>
              <a:gd name="connsiteY15" fmla="*/ 368856 h 455942"/>
              <a:gd name="connsiteX16" fmla="*/ 374468 w 409303"/>
              <a:gd name="connsiteY16" fmla="*/ 342731 h 455942"/>
              <a:gd name="connsiteX17" fmla="*/ 383177 w 409303"/>
              <a:gd name="connsiteY17" fmla="*/ 307896 h 455942"/>
              <a:gd name="connsiteX18" fmla="*/ 409303 w 409303"/>
              <a:gd name="connsiteY18" fmla="*/ 229519 h 455942"/>
              <a:gd name="connsiteX19" fmla="*/ 383177 w 409303"/>
              <a:gd name="connsiteY19" fmla="*/ 64056 h 455942"/>
              <a:gd name="connsiteX20" fmla="*/ 374468 w 409303"/>
              <a:gd name="connsiteY20" fmla="*/ 37931 h 455942"/>
              <a:gd name="connsiteX21" fmla="*/ 348343 w 409303"/>
              <a:gd name="connsiteY21" fmla="*/ 20513 h 455942"/>
              <a:gd name="connsiteX22" fmla="*/ 330925 w 409303"/>
              <a:gd name="connsiteY22" fmla="*/ 3096 h 455942"/>
              <a:gd name="connsiteX23" fmla="*/ 182880 w 409303"/>
              <a:gd name="connsiteY23" fmla="*/ 3096 h 455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9303" h="455942">
                <a:moveTo>
                  <a:pt x="182880" y="3096"/>
                </a:moveTo>
                <a:cubicBezTo>
                  <a:pt x="139337" y="5999"/>
                  <a:pt x="94773" y="5450"/>
                  <a:pt x="69668" y="20513"/>
                </a:cubicBezTo>
                <a:cubicBezTo>
                  <a:pt x="62627" y="24737"/>
                  <a:pt x="58057" y="32125"/>
                  <a:pt x="52251" y="37931"/>
                </a:cubicBezTo>
                <a:cubicBezTo>
                  <a:pt x="49348" y="46639"/>
                  <a:pt x="47159" y="55619"/>
                  <a:pt x="43543" y="64056"/>
                </a:cubicBezTo>
                <a:cubicBezTo>
                  <a:pt x="38429" y="75989"/>
                  <a:pt x="30683" y="86735"/>
                  <a:pt x="26125" y="98891"/>
                </a:cubicBezTo>
                <a:cubicBezTo>
                  <a:pt x="17973" y="120630"/>
                  <a:pt x="12247" y="166509"/>
                  <a:pt x="8708" y="185976"/>
                </a:cubicBezTo>
                <a:cubicBezTo>
                  <a:pt x="6060" y="200539"/>
                  <a:pt x="2903" y="215005"/>
                  <a:pt x="0" y="229519"/>
                </a:cubicBezTo>
                <a:cubicBezTo>
                  <a:pt x="2903" y="261450"/>
                  <a:pt x="447" y="294333"/>
                  <a:pt x="8708" y="325313"/>
                </a:cubicBezTo>
                <a:cubicBezTo>
                  <a:pt x="17072" y="356680"/>
                  <a:pt x="66486" y="381249"/>
                  <a:pt x="87085" y="394982"/>
                </a:cubicBezTo>
                <a:cubicBezTo>
                  <a:pt x="95794" y="400788"/>
                  <a:pt x="103282" y="409089"/>
                  <a:pt x="113211" y="412399"/>
                </a:cubicBezTo>
                <a:lnTo>
                  <a:pt x="165463" y="429816"/>
                </a:lnTo>
                <a:cubicBezTo>
                  <a:pt x="174171" y="432719"/>
                  <a:pt x="183065" y="435116"/>
                  <a:pt x="191588" y="438525"/>
                </a:cubicBezTo>
                <a:lnTo>
                  <a:pt x="235131" y="455942"/>
                </a:lnTo>
                <a:cubicBezTo>
                  <a:pt x="258354" y="453039"/>
                  <a:pt x="282805" y="455231"/>
                  <a:pt x="304800" y="447233"/>
                </a:cubicBezTo>
                <a:cubicBezTo>
                  <a:pt x="319550" y="441869"/>
                  <a:pt x="340050" y="407420"/>
                  <a:pt x="348343" y="394982"/>
                </a:cubicBezTo>
                <a:cubicBezTo>
                  <a:pt x="351246" y="386273"/>
                  <a:pt x="352946" y="377067"/>
                  <a:pt x="357051" y="368856"/>
                </a:cubicBezTo>
                <a:cubicBezTo>
                  <a:pt x="361732" y="359495"/>
                  <a:pt x="370345" y="352351"/>
                  <a:pt x="374468" y="342731"/>
                </a:cubicBezTo>
                <a:cubicBezTo>
                  <a:pt x="379183" y="331730"/>
                  <a:pt x="379657" y="319336"/>
                  <a:pt x="383177" y="307896"/>
                </a:cubicBezTo>
                <a:cubicBezTo>
                  <a:pt x="391276" y="281575"/>
                  <a:pt x="409303" y="229519"/>
                  <a:pt x="409303" y="229519"/>
                </a:cubicBezTo>
                <a:cubicBezTo>
                  <a:pt x="393077" y="-30085"/>
                  <a:pt x="427951" y="153603"/>
                  <a:pt x="383177" y="64056"/>
                </a:cubicBezTo>
                <a:cubicBezTo>
                  <a:pt x="379072" y="55846"/>
                  <a:pt x="380202" y="45099"/>
                  <a:pt x="374468" y="37931"/>
                </a:cubicBezTo>
                <a:cubicBezTo>
                  <a:pt x="367930" y="29758"/>
                  <a:pt x="356516" y="27051"/>
                  <a:pt x="348343" y="20513"/>
                </a:cubicBezTo>
                <a:cubicBezTo>
                  <a:pt x="341932" y="15384"/>
                  <a:pt x="339095" y="3913"/>
                  <a:pt x="330925" y="3096"/>
                </a:cubicBezTo>
                <a:cubicBezTo>
                  <a:pt x="278933" y="-2103"/>
                  <a:pt x="226423" y="193"/>
                  <a:pt x="182880" y="3096"/>
                </a:cubicBezTo>
                <a:close/>
              </a:path>
            </a:pathLst>
          </a:custGeom>
          <a:noFill/>
          <a:ln w="44450">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72000" rtlCol="0" anchor="t" anchorCtr="0"/>
          <a:lstStyle/>
          <a:p>
            <a:pPr algn="l"/>
            <a:endParaRPr lang="de-DE" dirty="0"/>
          </a:p>
        </p:txBody>
      </p:sp>
      <p:sp>
        <p:nvSpPr>
          <p:cNvPr id="10" name="Title">
            <a:extLst>
              <a:ext uri="{FF2B5EF4-FFF2-40B4-BE49-F238E27FC236}">
                <a16:creationId xmlns:a16="http://schemas.microsoft.com/office/drawing/2014/main" id="{8B3CF01A-7A73-4FF3-9B6C-5260D40FB2D5}"/>
              </a:ext>
            </a:extLst>
          </p:cNvPr>
          <p:cNvSpPr>
            <a:spLocks noGrp="1"/>
          </p:cNvSpPr>
          <p:nvPr>
            <p:ph type="title"/>
          </p:nvPr>
        </p:nvSpPr>
        <p:spPr>
          <a:xfrm>
            <a:off x="410400" y="478800"/>
            <a:ext cx="9863997" cy="576000"/>
          </a:xfrm>
        </p:spPr>
        <p:txBody>
          <a:bodyPr anchor="t" anchorCtr="0"/>
          <a:lstStyle/>
          <a:p>
            <a:r>
              <a:rPr lang="en-US" sz="2400" dirty="0"/>
              <a:t>Use of mobile devices</a:t>
            </a:r>
          </a:p>
        </p:txBody>
      </p:sp>
    </p:spTree>
    <p:extLst>
      <p:ext uri="{BB962C8B-B14F-4D97-AF65-F5344CB8AC3E}">
        <p14:creationId xmlns:p14="http://schemas.microsoft.com/office/powerpoint/2010/main" val="4964433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py">
            <a:extLst>
              <a:ext uri="{FF2B5EF4-FFF2-40B4-BE49-F238E27FC236}">
                <a16:creationId xmlns:a16="http://schemas.microsoft.com/office/drawing/2014/main" id="{136962EB-1F92-43E3-92B1-2A77860EF8BB}"/>
              </a:ext>
            </a:extLst>
          </p:cNvPr>
          <p:cNvSpPr>
            <a:spLocks noGrp="1"/>
          </p:cNvSpPr>
          <p:nvPr>
            <p:ph sz="half" idx="2"/>
          </p:nvPr>
        </p:nvSpPr>
        <p:spPr>
          <a:xfrm>
            <a:off x="7899470" y="2298004"/>
            <a:ext cx="3744000" cy="2097945"/>
          </a:xfrm>
        </p:spPr>
        <p:txBody>
          <a:bodyPr/>
          <a:lstStyle/>
          <a:p>
            <a:endParaRPr lang="en-US" dirty="0"/>
          </a:p>
          <a:p>
            <a:r>
              <a:rPr lang="en-US" dirty="0"/>
              <a:t>Open C-STAR and select</a:t>
            </a:r>
          </a:p>
          <a:p>
            <a:pPr marL="285750" indent="-285750">
              <a:buFont typeface="Arial" panose="020B0604020202020204" pitchFamily="34" charset="0"/>
              <a:buChar char="•"/>
            </a:pPr>
            <a:r>
              <a:rPr lang="en-US" dirty="0"/>
              <a:t>“</a:t>
            </a:r>
            <a:r>
              <a:rPr lang="en-US" u="sng" dirty="0"/>
              <a:t>Requested Role</a:t>
            </a:r>
            <a:r>
              <a:rPr lang="en-US" dirty="0"/>
              <a:t>”</a:t>
            </a:r>
          </a:p>
          <a:p>
            <a:pPr marL="285750" indent="-285750">
              <a:buFont typeface="Arial" panose="020B0604020202020204" pitchFamily="34" charset="0"/>
              <a:buChar char="•"/>
            </a:pPr>
            <a:r>
              <a:rPr lang="en-US" dirty="0"/>
              <a:t>“</a:t>
            </a:r>
            <a:r>
              <a:rPr lang="en-US" u="sng" dirty="0"/>
              <a:t>Requested Legal Entity</a:t>
            </a:r>
            <a:r>
              <a:rPr lang="en-US" dirty="0"/>
              <a:t>”</a:t>
            </a:r>
          </a:p>
          <a:p>
            <a:pPr marL="285750" indent="-285750">
              <a:buFont typeface="Arial" panose="020B0604020202020204" pitchFamily="34" charset="0"/>
              <a:buChar char="•"/>
            </a:pPr>
            <a:r>
              <a:rPr lang="en-US" dirty="0"/>
              <a:t>“</a:t>
            </a:r>
            <a:r>
              <a:rPr lang="en-US" u="sng" dirty="0"/>
              <a:t>Requested BU / Segment</a:t>
            </a:r>
            <a:r>
              <a:rPr lang="en-US" dirty="0"/>
              <a:t>” </a:t>
            </a:r>
          </a:p>
        </p:txBody>
      </p:sp>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3"/>
          </p:nvPr>
        </p:nvSpPr>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4"/>
          </p:nvPr>
        </p:nvSpPr>
        <p:spPr/>
        <p:txBody>
          <a:bodyPr/>
          <a:lstStyle/>
          <a:p>
            <a:r>
              <a:rPr lang="en-US"/>
              <a:t>Page </a:t>
            </a:r>
            <a:fld id="{15EBE321-CBB1-4E91-BD14-37C8D44326FB}" type="slidenum">
              <a:rPr lang="en-US" smtClean="0"/>
              <a:pPr/>
              <a:t>7</a:t>
            </a:fld>
            <a:endParaRPr lang="en-US" dirty="0"/>
          </a:p>
        </p:txBody>
      </p:sp>
      <p:pic>
        <p:nvPicPr>
          <p:cNvPr id="14" name="Bildplatzhalter 13">
            <a:extLst>
              <a:ext uri="{FF2B5EF4-FFF2-40B4-BE49-F238E27FC236}">
                <a16:creationId xmlns:a16="http://schemas.microsoft.com/office/drawing/2014/main" id="{126BE320-4990-4804-A81F-B1238AC7FB1F}"/>
              </a:ext>
            </a:extLst>
          </p:cNvPr>
          <p:cNvPicPr>
            <a:picLocks noGrp="1" noChangeAspect="1"/>
          </p:cNvPicPr>
          <p:nvPr>
            <p:ph type="pic" sz="quarter" idx="12"/>
          </p:nvPr>
        </p:nvPicPr>
        <p:blipFill>
          <a:blip r:embed="rId2"/>
          <a:srcRect t="13974" b="13974"/>
          <a:stretch>
            <a:fillRect/>
          </a:stretch>
        </p:blipFill>
        <p:spPr>
          <a:ln>
            <a:noFill/>
          </a:ln>
        </p:spPr>
      </p:pic>
      <p:sp>
        <p:nvSpPr>
          <p:cNvPr id="8" name="Highlight-Box">
            <a:extLst>
              <a:ext uri="{FF2B5EF4-FFF2-40B4-BE49-F238E27FC236}">
                <a16:creationId xmlns:a16="http://schemas.microsoft.com/office/drawing/2014/main" id="{C70B9E03-812A-4190-8216-1F6466B8C5B3}"/>
              </a:ext>
            </a:extLst>
          </p:cNvPr>
          <p:cNvSpPr txBox="1">
            <a:spLocks noChangeArrowheads="1"/>
          </p:cNvSpPr>
          <p:nvPr/>
        </p:nvSpPr>
        <p:spPr bwMode="auto">
          <a:xfrm>
            <a:off x="7610474" y="1435552"/>
            <a:ext cx="4321993" cy="718452"/>
          </a:xfrm>
          <a:prstGeom prst="rect">
            <a:avLst/>
          </a:prstGeom>
          <a:solidFill>
            <a:schemeClr val="accent3">
              <a:lumMod val="20000"/>
              <a:lumOff val="80000"/>
              <a:alpha val="80000"/>
            </a:schemeClr>
          </a:solidFill>
          <a:ln>
            <a:noFill/>
          </a:ln>
          <a:effectLst/>
        </p:spPr>
        <p:txBody>
          <a:bodyPr wrap="square" lIns="108000" tIns="54000" rIns="108000" bIns="54000" numCol="1" spcCol="72000" rtlCol="0" anchor="ctr">
            <a:noAutofit/>
          </a:bodyPr>
          <a:lstStyle>
            <a:defPPr>
              <a:defRPr lang="de-DE"/>
            </a:defPPr>
            <a:lvl1pPr>
              <a:lnSpc>
                <a:spcPct val="110000"/>
              </a:lnSpc>
              <a:spcBef>
                <a:spcPts val="0"/>
              </a:spcBef>
              <a:defRPr b="1">
                <a:solidFill>
                  <a:schemeClr val="tx1"/>
                </a:solidFill>
              </a:defRPr>
            </a:lvl1pPr>
          </a:lstStyle>
          <a:p>
            <a:r>
              <a:rPr lang="en-US" sz="1400" b="0" dirty="0">
                <a:solidFill>
                  <a:schemeClr val="accent3">
                    <a:lumMod val="50000"/>
                  </a:schemeClr>
                </a:solidFill>
              </a:rPr>
              <a:t>Link to C-STAR:</a:t>
            </a:r>
          </a:p>
          <a:p>
            <a:r>
              <a:rPr lang="en-US" sz="1400" b="0" dirty="0">
                <a:solidFill>
                  <a:schemeClr val="accent3">
                    <a:lumMod val="50000"/>
                  </a:schemeClr>
                </a:solidFill>
              </a:rPr>
              <a:t>https://app-mx-cstar.openshift.eagledc.siemens.com</a:t>
            </a:r>
          </a:p>
        </p:txBody>
      </p:sp>
      <p:sp>
        <p:nvSpPr>
          <p:cNvPr id="9" name="Textfeld 8">
            <a:extLst>
              <a:ext uri="{FF2B5EF4-FFF2-40B4-BE49-F238E27FC236}">
                <a16:creationId xmlns:a16="http://schemas.microsoft.com/office/drawing/2014/main" id="{57A43EBE-0296-4C4B-99A6-C7B655B32BC3}"/>
              </a:ext>
            </a:extLst>
          </p:cNvPr>
          <p:cNvSpPr txBox="1"/>
          <p:nvPr/>
        </p:nvSpPr>
        <p:spPr>
          <a:xfrm>
            <a:off x="2192770" y="4669931"/>
            <a:ext cx="3818731" cy="617293"/>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b="1" i="1" dirty="0" err="1">
                <a:solidFill>
                  <a:schemeClr val="accent3">
                    <a:lumMod val="50000"/>
                  </a:schemeClr>
                </a:solidFill>
                <a:ea typeface="Arial Unicode MS" panose="020B0604020202020204" pitchFamily="34" charset="-128"/>
                <a:cs typeface="Arial Unicode MS" panose="020B0604020202020204" pitchFamily="34" charset="-128"/>
              </a:rPr>
              <a:t>RiskManager</a:t>
            </a: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 </a:t>
            </a:r>
            <a:r>
              <a:rPr lang="en-US" sz="1000" b="1" i="1" dirty="0" err="1">
                <a:solidFill>
                  <a:schemeClr val="accent3">
                    <a:lumMod val="50000"/>
                  </a:schemeClr>
                </a:solidFill>
                <a:ea typeface="Arial Unicode MS" panose="020B0604020202020204" pitchFamily="34" charset="-128"/>
                <a:cs typeface="Arial Unicode MS" panose="020B0604020202020204" pitchFamily="34" charset="-128"/>
              </a:rPr>
              <a:t>OtherCommitteeParticipant</a:t>
            </a:r>
            <a:endParaRPr lang="en-US" sz="1000" b="1" i="1" dirty="0">
              <a:solidFill>
                <a:schemeClr val="accent3">
                  <a:lumMod val="50000"/>
                </a:schemeClr>
              </a:solidFill>
              <a:ea typeface="Arial Unicode MS" panose="020B0604020202020204" pitchFamily="34" charset="-128"/>
              <a:cs typeface="Arial Unicode MS" panose="020B0604020202020204" pitchFamily="34" charset="-128"/>
            </a:endParaRP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a:t>
            </a: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 </a:t>
            </a:r>
            <a:r>
              <a:rPr lang="en-US" sz="1000" b="1" i="1" dirty="0" err="1">
                <a:solidFill>
                  <a:schemeClr val="accent3">
                    <a:lumMod val="50000"/>
                  </a:schemeClr>
                </a:solidFill>
                <a:ea typeface="Arial Unicode MS" panose="020B0604020202020204" pitchFamily="34" charset="-128"/>
                <a:cs typeface="Arial Unicode MS" panose="020B0604020202020204" pitchFamily="34" charset="-128"/>
              </a:rPr>
              <a:t>AuthorityHolder</a:t>
            </a:r>
            <a:r>
              <a:rPr lang="en-US" sz="1000" i="1" dirty="0">
                <a:solidFill>
                  <a:schemeClr val="accent3">
                    <a:lumMod val="50000"/>
                  </a:schemeClr>
                </a:solidFill>
                <a:ea typeface="Arial Unicode MS" panose="020B0604020202020204" pitchFamily="34" charset="-128"/>
                <a:cs typeface="Arial Unicode MS" panose="020B0604020202020204" pitchFamily="34" charset="-128"/>
              </a:rPr>
              <a:t>, if lending authority competence exists</a:t>
            </a:r>
          </a:p>
        </p:txBody>
      </p:sp>
      <p:cxnSp>
        <p:nvCxnSpPr>
          <p:cNvPr id="13" name="Gerade Verbindung mit Pfeil 12">
            <a:extLst>
              <a:ext uri="{FF2B5EF4-FFF2-40B4-BE49-F238E27FC236}">
                <a16:creationId xmlns:a16="http://schemas.microsoft.com/office/drawing/2014/main" id="{163B2FB8-17D1-4B8B-A224-6BB1EBA769E1}"/>
              </a:ext>
            </a:extLst>
          </p:cNvPr>
          <p:cNvCxnSpPr>
            <a:cxnSpLocks/>
          </p:cNvCxnSpPr>
          <p:nvPr/>
        </p:nvCxnSpPr>
        <p:spPr>
          <a:xfrm flipH="1" flipV="1">
            <a:off x="2406191" y="3732669"/>
            <a:ext cx="617666" cy="849516"/>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12" name="Title">
            <a:extLst>
              <a:ext uri="{FF2B5EF4-FFF2-40B4-BE49-F238E27FC236}">
                <a16:creationId xmlns:a16="http://schemas.microsoft.com/office/drawing/2014/main" id="{978BBDE8-631F-4681-A8EB-093B6DBA7D9E}"/>
              </a:ext>
            </a:extLst>
          </p:cNvPr>
          <p:cNvSpPr>
            <a:spLocks noGrp="1"/>
          </p:cNvSpPr>
          <p:nvPr>
            <p:ph type="title"/>
          </p:nvPr>
        </p:nvSpPr>
        <p:spPr>
          <a:xfrm>
            <a:off x="410400" y="478800"/>
            <a:ext cx="9863997" cy="576000"/>
          </a:xfrm>
        </p:spPr>
        <p:txBody>
          <a:bodyPr anchor="t" anchorCtr="0"/>
          <a:lstStyle/>
          <a:p>
            <a:r>
              <a:rPr lang="en-US" sz="2400" dirty="0"/>
              <a:t>How to get access – example Risk Management authorizations</a:t>
            </a:r>
          </a:p>
        </p:txBody>
      </p:sp>
    </p:spTree>
    <p:extLst>
      <p:ext uri="{BB962C8B-B14F-4D97-AF65-F5344CB8AC3E}">
        <p14:creationId xmlns:p14="http://schemas.microsoft.com/office/powerpoint/2010/main" val="1748855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640B5D6-DA30-4A72-90BF-4686C1ACCA99}"/>
              </a:ext>
            </a:extLst>
          </p:cNvPr>
          <p:cNvSpPr>
            <a:spLocks noGrp="1"/>
          </p:cNvSpPr>
          <p:nvPr>
            <p:ph type="title"/>
          </p:nvPr>
        </p:nvSpPr>
        <p:spPr>
          <a:xfrm>
            <a:off x="410400" y="1414463"/>
            <a:ext cx="11376788" cy="2462213"/>
          </a:xfrm>
        </p:spPr>
        <p:txBody>
          <a:bodyPr/>
          <a:lstStyle/>
          <a:p>
            <a:r>
              <a:rPr lang="en-US" dirty="0"/>
              <a:t>Non-Committee process</a:t>
            </a:r>
            <a:endParaRPr lang="en-US" b="0" dirty="0"/>
          </a:p>
        </p:txBody>
      </p:sp>
      <p:sp>
        <p:nvSpPr>
          <p:cNvPr id="4" name="Footer Placeholder">
            <a:extLst>
              <a:ext uri="{FF2B5EF4-FFF2-40B4-BE49-F238E27FC236}">
                <a16:creationId xmlns:a16="http://schemas.microsoft.com/office/drawing/2014/main" id="{219E2082-A671-48FA-BA58-21BFEF63DFFA}"/>
              </a:ext>
            </a:extLst>
          </p:cNvPr>
          <p:cNvSpPr>
            <a:spLocks noGrp="1"/>
          </p:cNvSpPr>
          <p:nvPr>
            <p:ph type="ftr" sz="quarter" idx="10"/>
          </p:nvPr>
        </p:nvSpPr>
        <p:spPr/>
        <p:txBody>
          <a:bodyPr/>
          <a:lstStyle/>
          <a:p>
            <a:r>
              <a:rPr lang="en-US" dirty="0"/>
              <a:t>Restricted | © Siemens 2021 | Steffen Franke, Raika Schneider | SFS PS-EA CRO RP | 2021-02-01</a:t>
            </a:r>
          </a:p>
        </p:txBody>
      </p:sp>
      <p:sp>
        <p:nvSpPr>
          <p:cNvPr id="3" name="Slide Number Placeholder">
            <a:extLst>
              <a:ext uri="{FF2B5EF4-FFF2-40B4-BE49-F238E27FC236}">
                <a16:creationId xmlns:a16="http://schemas.microsoft.com/office/drawing/2014/main" id="{ACCFE235-7738-4971-A010-875207DA87A2}"/>
              </a:ext>
            </a:extLst>
          </p:cNvPr>
          <p:cNvSpPr>
            <a:spLocks noGrp="1"/>
          </p:cNvSpPr>
          <p:nvPr>
            <p:ph type="sldNum" sz="quarter" idx="11"/>
          </p:nvPr>
        </p:nvSpPr>
        <p:spPr/>
        <p:txBody>
          <a:bodyPr/>
          <a:lstStyle/>
          <a:p>
            <a:r>
              <a:rPr lang="en-US"/>
              <a:t>Page </a:t>
            </a:r>
            <a:fld id="{15EBE321-CBB1-4E91-BD14-37C8D44326FB}" type="slidenum">
              <a:rPr lang="en-US" smtClean="0"/>
              <a:pPr/>
              <a:t>8</a:t>
            </a:fld>
            <a:endParaRPr lang="en-US" dirty="0"/>
          </a:p>
        </p:txBody>
      </p:sp>
      <p:sp>
        <p:nvSpPr>
          <p:cNvPr id="7" name="Untertitel 6">
            <a:extLst>
              <a:ext uri="{FF2B5EF4-FFF2-40B4-BE49-F238E27FC236}">
                <a16:creationId xmlns:a16="http://schemas.microsoft.com/office/drawing/2014/main" id="{744C5CE5-3245-42F5-ADD6-231DAB278C5F}"/>
              </a:ext>
            </a:extLst>
          </p:cNvPr>
          <p:cNvSpPr>
            <a:spLocks noGrp="1"/>
          </p:cNvSpPr>
          <p:nvPr>
            <p:ph type="subTitle" idx="1"/>
          </p:nvPr>
        </p:nvSpPr>
        <p:spPr/>
        <p:txBody>
          <a:bodyPr/>
          <a:lstStyle/>
          <a:p>
            <a:r>
              <a:rPr lang="de-DE" dirty="0"/>
              <a:t>PS-EA &amp; PS-AM</a:t>
            </a:r>
            <a:endParaRPr lang="en-US" dirty="0"/>
          </a:p>
        </p:txBody>
      </p:sp>
    </p:spTree>
    <p:extLst>
      <p:ext uri="{BB962C8B-B14F-4D97-AF65-F5344CB8AC3E}">
        <p14:creationId xmlns:p14="http://schemas.microsoft.com/office/powerpoint/2010/main" val="3118124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nhaltsplatzhalter 9">
            <a:extLst>
              <a:ext uri="{FF2B5EF4-FFF2-40B4-BE49-F238E27FC236}">
                <a16:creationId xmlns:a16="http://schemas.microsoft.com/office/drawing/2014/main" id="{C2DAC355-8F99-40F2-9519-EB93E1A26FCA}"/>
              </a:ext>
            </a:extLst>
          </p:cNvPr>
          <p:cNvPicPr>
            <a:picLocks noGrp="1" noChangeAspect="1"/>
          </p:cNvPicPr>
          <p:nvPr>
            <p:ph idx="1"/>
          </p:nvPr>
        </p:nvPicPr>
        <p:blipFill>
          <a:blip r:embed="rId2"/>
          <a:stretch>
            <a:fillRect/>
          </a:stretch>
        </p:blipFill>
        <p:spPr>
          <a:xfrm>
            <a:off x="410400" y="1052512"/>
            <a:ext cx="9955818" cy="5260864"/>
          </a:xfrm>
          <a:ln>
            <a:solidFill>
              <a:schemeClr val="accent1"/>
            </a:solidFill>
          </a:ln>
        </p:spPr>
      </p:pic>
      <p:sp>
        <p:nvSpPr>
          <p:cNvPr id="15" name="Footer Placeholder">
            <a:extLst>
              <a:ext uri="{FF2B5EF4-FFF2-40B4-BE49-F238E27FC236}">
                <a16:creationId xmlns:a16="http://schemas.microsoft.com/office/drawing/2014/main" id="{7B387324-C284-43AB-AC82-4099E147DD6E}"/>
              </a:ext>
            </a:extLst>
          </p:cNvPr>
          <p:cNvSpPr>
            <a:spLocks noGrp="1"/>
          </p:cNvSpPr>
          <p:nvPr>
            <p:ph type="ftr" sz="quarter" idx="10"/>
          </p:nvPr>
        </p:nvSpPr>
        <p:spPr>
          <a:xfrm>
            <a:off x="1059160" y="6310800"/>
            <a:ext cx="9216000" cy="547200"/>
          </a:xfrm>
        </p:spPr>
        <p:txBody>
          <a:bodyPr/>
          <a:lstStyle/>
          <a:p>
            <a:r>
              <a:rPr lang="en-US" dirty="0"/>
              <a:t>Restricted | © Siemens 2021 | Steffen Franke, Raika Schneider | SFS PS-EA CRO RP | 2021-02-01</a:t>
            </a:r>
          </a:p>
        </p:txBody>
      </p:sp>
      <p:sp>
        <p:nvSpPr>
          <p:cNvPr id="4" name="Slide Number Placeholder">
            <a:extLst>
              <a:ext uri="{FF2B5EF4-FFF2-40B4-BE49-F238E27FC236}">
                <a16:creationId xmlns:a16="http://schemas.microsoft.com/office/drawing/2014/main" id="{AD8F4F24-1A75-4C2E-B8C7-06798FFD5394}"/>
              </a:ext>
            </a:extLst>
          </p:cNvPr>
          <p:cNvSpPr>
            <a:spLocks noGrp="1"/>
          </p:cNvSpPr>
          <p:nvPr>
            <p:ph type="sldNum" sz="quarter" idx="11"/>
          </p:nvPr>
        </p:nvSpPr>
        <p:spPr/>
        <p:txBody>
          <a:bodyPr/>
          <a:lstStyle/>
          <a:p>
            <a:r>
              <a:rPr lang="en-US"/>
              <a:t>Page </a:t>
            </a:r>
            <a:fld id="{15EBE321-CBB1-4E91-BD14-37C8D44326FB}" type="slidenum">
              <a:rPr lang="en-US" smtClean="0"/>
              <a:pPr/>
              <a:t>9</a:t>
            </a:fld>
            <a:endParaRPr lang="en-US" dirty="0"/>
          </a:p>
        </p:txBody>
      </p:sp>
      <p:sp>
        <p:nvSpPr>
          <p:cNvPr id="22" name="Textfeld 21">
            <a:extLst>
              <a:ext uri="{FF2B5EF4-FFF2-40B4-BE49-F238E27FC236}">
                <a16:creationId xmlns:a16="http://schemas.microsoft.com/office/drawing/2014/main" id="{B2C2D0E8-DDA8-464B-97F9-E6539AC8CCE2}"/>
              </a:ext>
            </a:extLst>
          </p:cNvPr>
          <p:cNvSpPr txBox="1"/>
          <p:nvPr/>
        </p:nvSpPr>
        <p:spPr>
          <a:xfrm>
            <a:off x="7051364" y="2464493"/>
            <a:ext cx="3223033" cy="499336"/>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 Link to „SBA Lending and Workout Authorities.xlsx” (SBA only)</a:t>
            </a:r>
          </a:p>
        </p:txBody>
      </p:sp>
      <p:sp>
        <p:nvSpPr>
          <p:cNvPr id="32" name="Textfeld 31">
            <a:extLst>
              <a:ext uri="{FF2B5EF4-FFF2-40B4-BE49-F238E27FC236}">
                <a16:creationId xmlns:a16="http://schemas.microsoft.com/office/drawing/2014/main" id="{ED005CB5-BF3E-4144-A167-897BD35E0237}"/>
              </a:ext>
            </a:extLst>
          </p:cNvPr>
          <p:cNvSpPr txBox="1"/>
          <p:nvPr/>
        </p:nvSpPr>
        <p:spPr>
          <a:xfrm>
            <a:off x="735162" y="4983454"/>
            <a:ext cx="6230293" cy="1040490"/>
          </a:xfrm>
          <a:prstGeom prst="rect">
            <a:avLst/>
          </a:prstGeom>
          <a:solidFill>
            <a:schemeClr val="accent3">
              <a:lumMod val="20000"/>
              <a:lumOff val="80000"/>
              <a:alpha val="80000"/>
            </a:schemeClr>
          </a:solidFill>
        </p:spPr>
        <p:txBody>
          <a:bodyPr wrap="square" lIns="0" tIns="0" rIns="0" bIns="0" rtlCol="0" anchor="ctr">
            <a:noAutofit/>
          </a:bodyPr>
          <a:lstStyle/>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 Sales Manager</a:t>
            </a: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 At least one person needs to sign the request (if ”Sales Manager Signature“ = yes in tile 5  - see next slide)</a:t>
            </a:r>
          </a:p>
          <a:p>
            <a:pPr marL="85725">
              <a:lnSpc>
                <a:spcPct val="150000"/>
              </a:lnSpc>
              <a:spcBef>
                <a:spcPts val="0"/>
              </a:spcBef>
            </a:pPr>
            <a:r>
              <a:rPr lang="en-US" sz="1000" b="1" i="1" dirty="0">
                <a:solidFill>
                  <a:schemeClr val="accent3">
                    <a:lumMod val="50000"/>
                  </a:schemeClr>
                </a:solidFill>
                <a:ea typeface="Arial Unicode MS" panose="020B0604020202020204" pitchFamily="34" charset="-128"/>
                <a:cs typeface="Arial Unicode MS" panose="020B0604020202020204" pitchFamily="34" charset="-128"/>
              </a:rPr>
              <a:t> Risk Manager </a:t>
            </a:r>
            <a:endParaRPr lang="en-US" sz="1000" i="1" dirty="0">
              <a:solidFill>
                <a:schemeClr val="accent3">
                  <a:lumMod val="50000"/>
                </a:schemeClr>
              </a:solidFill>
              <a:ea typeface="Arial Unicode MS" panose="020B0604020202020204" pitchFamily="34" charset="-128"/>
              <a:cs typeface="Arial Unicode MS" panose="020B0604020202020204" pitchFamily="34" charset="-128"/>
            </a:endParaRPr>
          </a:p>
          <a:p>
            <a:pPr marL="85725">
              <a:lnSpc>
                <a:spcPct val="150000"/>
              </a:lnSpc>
              <a:spcBef>
                <a:spcPts val="0"/>
              </a:spcBef>
            </a:pPr>
            <a:r>
              <a:rPr lang="en-US" sz="1000" i="1" dirty="0">
                <a:solidFill>
                  <a:schemeClr val="accent3">
                    <a:lumMod val="50000"/>
                  </a:schemeClr>
                </a:solidFill>
                <a:ea typeface="Arial Unicode MS" panose="020B0604020202020204" pitchFamily="34" charset="-128"/>
                <a:cs typeface="Arial Unicode MS" panose="020B0604020202020204" pitchFamily="34" charset="-128"/>
              </a:rPr>
              <a:t> All persons listed need to sign the request</a:t>
            </a:r>
          </a:p>
        </p:txBody>
      </p:sp>
      <p:cxnSp>
        <p:nvCxnSpPr>
          <p:cNvPr id="34" name="Gerade Verbindung mit Pfeil 33">
            <a:extLst>
              <a:ext uri="{FF2B5EF4-FFF2-40B4-BE49-F238E27FC236}">
                <a16:creationId xmlns:a16="http://schemas.microsoft.com/office/drawing/2014/main" id="{E1091D2B-345F-45E6-A7CD-C5FF32C5EE1C}"/>
              </a:ext>
            </a:extLst>
          </p:cNvPr>
          <p:cNvCxnSpPr>
            <a:cxnSpLocks/>
          </p:cNvCxnSpPr>
          <p:nvPr/>
        </p:nvCxnSpPr>
        <p:spPr>
          <a:xfrm flipH="1" flipV="1">
            <a:off x="1656785" y="2692873"/>
            <a:ext cx="688063" cy="2290581"/>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9" name="Gerade Verbindung mit Pfeil 8">
            <a:extLst>
              <a:ext uri="{FF2B5EF4-FFF2-40B4-BE49-F238E27FC236}">
                <a16:creationId xmlns:a16="http://schemas.microsoft.com/office/drawing/2014/main" id="{67C93D83-CF71-4692-B24F-4E2A79062002}"/>
              </a:ext>
            </a:extLst>
          </p:cNvPr>
          <p:cNvCxnSpPr>
            <a:cxnSpLocks/>
          </p:cNvCxnSpPr>
          <p:nvPr/>
        </p:nvCxnSpPr>
        <p:spPr>
          <a:xfrm flipH="1" flipV="1">
            <a:off x="5990378" y="2185644"/>
            <a:ext cx="105622" cy="824976"/>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cxnSp>
        <p:nvCxnSpPr>
          <p:cNvPr id="12" name="Gerade Verbindung mit Pfeil 11">
            <a:extLst>
              <a:ext uri="{FF2B5EF4-FFF2-40B4-BE49-F238E27FC236}">
                <a16:creationId xmlns:a16="http://schemas.microsoft.com/office/drawing/2014/main" id="{ACC0F722-5E18-4D93-B7BD-E461335958A9}"/>
              </a:ext>
            </a:extLst>
          </p:cNvPr>
          <p:cNvCxnSpPr>
            <a:cxnSpLocks/>
          </p:cNvCxnSpPr>
          <p:nvPr/>
        </p:nvCxnSpPr>
        <p:spPr>
          <a:xfrm flipV="1">
            <a:off x="8763754" y="2018846"/>
            <a:ext cx="1140737" cy="416536"/>
          </a:xfrm>
          <a:prstGeom prst="straightConnector1">
            <a:avLst/>
          </a:prstGeom>
          <a:ln w="15875">
            <a:solidFill>
              <a:srgbClr val="00BEDC"/>
            </a:solidFill>
            <a:headEnd w="lg" len="lg"/>
            <a:tailEnd type="triangle"/>
          </a:ln>
        </p:spPr>
        <p:style>
          <a:lnRef idx="1">
            <a:schemeClr val="accent1"/>
          </a:lnRef>
          <a:fillRef idx="0">
            <a:schemeClr val="accent1"/>
          </a:fillRef>
          <a:effectRef idx="0">
            <a:schemeClr val="accent1"/>
          </a:effectRef>
          <a:fontRef idx="minor">
            <a:schemeClr val="tx1"/>
          </a:fontRef>
        </p:style>
      </p:cxnSp>
      <p:sp>
        <p:nvSpPr>
          <p:cNvPr id="16" name="Textfeld 15">
            <a:extLst>
              <a:ext uri="{FF2B5EF4-FFF2-40B4-BE49-F238E27FC236}">
                <a16:creationId xmlns:a16="http://schemas.microsoft.com/office/drawing/2014/main" id="{A4AEC3D3-896F-42A7-8A0F-54F3B6997475}"/>
              </a:ext>
            </a:extLst>
          </p:cNvPr>
          <p:cNvSpPr txBox="1"/>
          <p:nvPr/>
        </p:nvSpPr>
        <p:spPr>
          <a:xfrm>
            <a:off x="5680120" y="3033126"/>
            <a:ext cx="5343053" cy="1321854"/>
          </a:xfrm>
          <a:prstGeom prst="rect">
            <a:avLst/>
          </a:prstGeom>
          <a:solidFill>
            <a:schemeClr val="accent3">
              <a:lumMod val="20000"/>
              <a:lumOff val="80000"/>
              <a:alpha val="80000"/>
            </a:schemeClr>
          </a:solidFill>
        </p:spPr>
        <p:txBody>
          <a:bodyPr wrap="square" lIns="0" tIns="0" rIns="0" bIns="0" rtlCol="0" anchor="ctr">
            <a:noAutofit/>
          </a:bodyPr>
          <a:lstStyle/>
          <a:p>
            <a:pPr>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 Button 1) (</a:t>
            </a:r>
            <a:r>
              <a:rPr lang="de-DE" sz="1000" i="1" dirty="0" err="1">
                <a:solidFill>
                  <a:srgbClr val="0F8287"/>
                </a:solidFill>
                <a:ea typeface="Arial Unicode MS" panose="020B0604020202020204" pitchFamily="34" charset="-128"/>
                <a:cs typeface="Arial Unicode MS" panose="020B0604020202020204" pitchFamily="34" charset="-128"/>
              </a:rPr>
              <a:t>printer</a:t>
            </a:r>
            <a:r>
              <a:rPr lang="de-DE" sz="1000" i="1" dirty="0">
                <a:solidFill>
                  <a:srgbClr val="0F8287"/>
                </a:solidFill>
                <a:ea typeface="Arial Unicode MS" panose="020B0604020202020204" pitchFamily="34" charset="-128"/>
                <a:cs typeface="Arial Unicode MS" panose="020B0604020202020204" pitchFamily="34" charset="-128"/>
              </a:rPr>
              <a:t>) Print </a:t>
            </a:r>
            <a:r>
              <a:rPr lang="de-DE" sz="1000" i="1" dirty="0" err="1">
                <a:solidFill>
                  <a:srgbClr val="0F8287"/>
                </a:solidFill>
                <a:ea typeface="Arial Unicode MS" panose="020B0604020202020204" pitchFamily="34" charset="-128"/>
                <a:cs typeface="Arial Unicode MS" panose="020B0604020202020204" pitchFamily="34" charset="-128"/>
              </a:rPr>
              <a:t>approval</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document</a:t>
            </a:r>
            <a:r>
              <a:rPr lang="de-DE" sz="1000" i="1" dirty="0">
                <a:solidFill>
                  <a:srgbClr val="0F8287"/>
                </a:solidFill>
                <a:ea typeface="Arial Unicode MS" panose="020B0604020202020204" pitchFamily="34" charset="-128"/>
                <a:cs typeface="Arial Unicode MS" panose="020B0604020202020204" pitchFamily="34" charset="-128"/>
              </a:rPr>
              <a:t> incl. </a:t>
            </a:r>
            <a:r>
              <a:rPr lang="de-DE" sz="1000" i="1" dirty="0" err="1">
                <a:solidFill>
                  <a:srgbClr val="0F8287"/>
                </a:solidFill>
                <a:ea typeface="Arial Unicode MS" panose="020B0604020202020204" pitchFamily="34" charset="-128"/>
                <a:cs typeface="Arial Unicode MS" panose="020B0604020202020204" pitchFamily="34" charset="-128"/>
              </a:rPr>
              <a:t>signatures</a:t>
            </a:r>
            <a:endParaRPr lang="de-DE" sz="1000" i="1" dirty="0">
              <a:solidFill>
                <a:srgbClr val="0F8287"/>
              </a:solidFill>
              <a:ea typeface="Arial Unicode MS" panose="020B0604020202020204" pitchFamily="34" charset="-128"/>
              <a:cs typeface="Arial Unicode MS" panose="020B0604020202020204" pitchFamily="34" charset="-128"/>
            </a:endParaRPr>
          </a:p>
          <a:p>
            <a:pPr>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 Button 2) (</a:t>
            </a:r>
            <a:r>
              <a:rPr lang="de-DE" sz="1000" i="1" dirty="0" err="1">
                <a:solidFill>
                  <a:srgbClr val="0F8287"/>
                </a:solidFill>
                <a:ea typeface="Arial Unicode MS" panose="020B0604020202020204" pitchFamily="34" charset="-128"/>
                <a:cs typeface="Arial Unicode MS" panose="020B0604020202020204" pitchFamily="34" charset="-128"/>
              </a:rPr>
              <a:t>arrow</a:t>
            </a:r>
            <a:r>
              <a:rPr lang="de-DE" sz="1000" i="1" dirty="0">
                <a:solidFill>
                  <a:srgbClr val="0F8287"/>
                </a:solidFill>
                <a:ea typeface="Arial Unicode MS" panose="020B0604020202020204" pitchFamily="34" charset="-128"/>
                <a:cs typeface="Arial Unicode MS" panose="020B0604020202020204" pitchFamily="34" charset="-128"/>
              </a:rPr>
              <a:t>) Upload </a:t>
            </a:r>
            <a:r>
              <a:rPr lang="de-DE" sz="1000" i="1" dirty="0" err="1">
                <a:solidFill>
                  <a:srgbClr val="0F8287"/>
                </a:solidFill>
                <a:ea typeface="Arial Unicode MS" panose="020B0604020202020204" pitchFamily="34" charset="-128"/>
                <a:cs typeface="Arial Unicode MS" panose="020B0604020202020204" pitchFamily="34" charset="-128"/>
              </a:rPr>
              <a:t>approval</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document</a:t>
            </a:r>
            <a:r>
              <a:rPr lang="de-DE" sz="1000" i="1" dirty="0">
                <a:solidFill>
                  <a:srgbClr val="0F8287"/>
                </a:solidFill>
                <a:ea typeface="Arial Unicode MS" panose="020B0604020202020204" pitchFamily="34" charset="-128"/>
                <a:cs typeface="Arial Unicode MS" panose="020B0604020202020204" pitchFamily="34" charset="-128"/>
              </a:rPr>
              <a:t> (e.g. </a:t>
            </a:r>
            <a:r>
              <a:rPr lang="de-DE" sz="1000" i="1" dirty="0" err="1">
                <a:solidFill>
                  <a:srgbClr val="0F8287"/>
                </a:solidFill>
                <a:ea typeface="Arial Unicode MS" panose="020B0604020202020204" pitchFamily="34" charset="-128"/>
                <a:cs typeface="Arial Unicode MS" panose="020B0604020202020204" pitchFamily="34" charset="-128"/>
              </a:rPr>
              <a:t>Credit</a:t>
            </a:r>
            <a:r>
              <a:rPr lang="de-DE" sz="1000" i="1" dirty="0">
                <a:solidFill>
                  <a:srgbClr val="0F8287"/>
                </a:solidFill>
                <a:ea typeface="Arial Unicode MS" panose="020B0604020202020204" pitchFamily="34" charset="-128"/>
                <a:cs typeface="Arial Unicode MS" panose="020B0604020202020204" pitchFamily="34" charset="-128"/>
              </a:rPr>
              <a:t> Report PDF)</a:t>
            </a:r>
          </a:p>
          <a:p>
            <a:pPr>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 Button 3) (orange </a:t>
            </a:r>
            <a:r>
              <a:rPr lang="de-DE" sz="1000" i="1" dirty="0" err="1">
                <a:solidFill>
                  <a:srgbClr val="0F8287"/>
                </a:solidFill>
                <a:ea typeface="Arial Unicode MS" panose="020B0604020202020204" pitchFamily="34" charset="-128"/>
                <a:cs typeface="Arial Unicode MS" panose="020B0604020202020204" pitchFamily="34" charset="-128"/>
              </a:rPr>
              <a:t>document</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icon</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with</a:t>
            </a:r>
            <a:r>
              <a:rPr lang="de-DE" sz="1000" i="1" dirty="0">
                <a:solidFill>
                  <a:srgbClr val="0F8287"/>
                </a:solidFill>
                <a:ea typeface="Arial Unicode MS" panose="020B0604020202020204" pitchFamily="34" charset="-128"/>
                <a:cs typeface="Arial Unicode MS" panose="020B0604020202020204" pitchFamily="34" charset="-128"/>
              </a:rPr>
              <a:t> „c“) Open </a:t>
            </a:r>
            <a:r>
              <a:rPr lang="de-DE" sz="1000" i="1" dirty="0" err="1">
                <a:solidFill>
                  <a:srgbClr val="0F8287"/>
                </a:solidFill>
                <a:ea typeface="Arial Unicode MS" panose="020B0604020202020204" pitchFamily="34" charset="-128"/>
                <a:cs typeface="Arial Unicode MS" panose="020B0604020202020204" pitchFamily="34" charset="-128"/>
              </a:rPr>
              <a:t>approval</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document</a:t>
            </a:r>
            <a:r>
              <a:rPr lang="de-DE" sz="1000" i="1" dirty="0">
                <a:solidFill>
                  <a:srgbClr val="0F8287"/>
                </a:solidFill>
                <a:ea typeface="Arial Unicode MS" panose="020B0604020202020204" pitchFamily="34" charset="-128"/>
                <a:cs typeface="Arial Unicode MS" panose="020B0604020202020204" pitchFamily="34" charset="-128"/>
              </a:rPr>
              <a:t> (e.g. </a:t>
            </a:r>
            <a:r>
              <a:rPr lang="de-DE" sz="1000" i="1" dirty="0" err="1">
                <a:solidFill>
                  <a:srgbClr val="0F8287"/>
                </a:solidFill>
                <a:ea typeface="Arial Unicode MS" panose="020B0604020202020204" pitchFamily="34" charset="-128"/>
                <a:cs typeface="Arial Unicode MS" panose="020B0604020202020204" pitchFamily="34" charset="-128"/>
              </a:rPr>
              <a:t>Credit</a:t>
            </a:r>
            <a:r>
              <a:rPr lang="de-DE" sz="1000" i="1" dirty="0">
                <a:solidFill>
                  <a:srgbClr val="0F8287"/>
                </a:solidFill>
                <a:ea typeface="Arial Unicode MS" panose="020B0604020202020204" pitchFamily="34" charset="-128"/>
                <a:cs typeface="Arial Unicode MS" panose="020B0604020202020204" pitchFamily="34" charset="-128"/>
              </a:rPr>
              <a:t> </a:t>
            </a:r>
            <a:r>
              <a:rPr lang="en-US" sz="1000" i="1" dirty="0">
                <a:solidFill>
                  <a:srgbClr val="0F8287"/>
                </a:solidFill>
                <a:ea typeface="Arial Unicode MS" panose="020B0604020202020204" pitchFamily="34" charset="-128"/>
                <a:cs typeface="Arial Unicode MS" panose="020B0604020202020204" pitchFamily="34" charset="-128"/>
              </a:rPr>
              <a:t>Report</a:t>
            </a:r>
            <a:r>
              <a:rPr lang="de-DE" sz="1000" i="1" dirty="0">
                <a:solidFill>
                  <a:srgbClr val="0F8287"/>
                </a:solidFill>
                <a:ea typeface="Arial Unicode MS" panose="020B0604020202020204" pitchFamily="34" charset="-128"/>
                <a:cs typeface="Arial Unicode MS" panose="020B0604020202020204" pitchFamily="34" charset="-128"/>
              </a:rPr>
              <a:t> PDF)</a:t>
            </a:r>
          </a:p>
          <a:p>
            <a:pPr>
              <a:lnSpc>
                <a:spcPct val="150000"/>
              </a:lnSpc>
              <a:spcBef>
                <a:spcPts val="0"/>
              </a:spcBef>
            </a:pPr>
            <a:r>
              <a:rPr lang="de-DE" sz="1000" i="1" dirty="0">
                <a:solidFill>
                  <a:srgbClr val="0F8287"/>
                </a:solidFill>
                <a:ea typeface="Arial Unicode MS" panose="020B0604020202020204" pitchFamily="34" charset="-128"/>
                <a:cs typeface="Arial Unicode MS" panose="020B0604020202020204" pitchFamily="34" charset="-128"/>
              </a:rPr>
              <a:t> Button 4) (</a:t>
            </a:r>
            <a:r>
              <a:rPr lang="de-DE" sz="1000" i="1" dirty="0" err="1">
                <a:solidFill>
                  <a:srgbClr val="0F8287"/>
                </a:solidFill>
                <a:ea typeface="Arial Unicode MS" panose="020B0604020202020204" pitchFamily="34" charset="-128"/>
                <a:cs typeface="Arial Unicode MS" panose="020B0604020202020204" pitchFamily="34" charset="-128"/>
              </a:rPr>
              <a:t>blue</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document</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icon</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with</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arrow</a:t>
            </a:r>
            <a:r>
              <a:rPr lang="de-DE" sz="1000" i="1" dirty="0">
                <a:solidFill>
                  <a:srgbClr val="0F8287"/>
                </a:solidFill>
                <a:ea typeface="Arial Unicode MS" panose="020B0604020202020204" pitchFamily="34" charset="-128"/>
                <a:cs typeface="Arial Unicode MS" panose="020B0604020202020204" pitchFamily="34" charset="-128"/>
              </a:rPr>
              <a:t>) Open / </a:t>
            </a:r>
            <a:r>
              <a:rPr lang="de-DE" sz="1000" i="1" dirty="0" err="1">
                <a:solidFill>
                  <a:srgbClr val="0F8287"/>
                </a:solidFill>
                <a:ea typeface="Arial Unicode MS" panose="020B0604020202020204" pitchFamily="34" charset="-128"/>
                <a:cs typeface="Arial Unicode MS" panose="020B0604020202020204" pitchFamily="34" charset="-128"/>
              </a:rPr>
              <a:t>attach</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further</a:t>
            </a:r>
            <a:r>
              <a:rPr lang="de-DE" sz="1000" i="1" dirty="0">
                <a:solidFill>
                  <a:srgbClr val="0F8287"/>
                </a:solidFill>
                <a:ea typeface="Arial Unicode MS" panose="020B0604020202020204" pitchFamily="34" charset="-128"/>
                <a:cs typeface="Arial Unicode MS" panose="020B0604020202020204" pitchFamily="34" charset="-128"/>
              </a:rPr>
              <a:t> </a:t>
            </a:r>
            <a:r>
              <a:rPr lang="de-DE" sz="1000" i="1" dirty="0" err="1">
                <a:solidFill>
                  <a:srgbClr val="0F8287"/>
                </a:solidFill>
                <a:ea typeface="Arial Unicode MS" panose="020B0604020202020204" pitchFamily="34" charset="-128"/>
                <a:cs typeface="Arial Unicode MS" panose="020B0604020202020204" pitchFamily="34" charset="-128"/>
              </a:rPr>
              <a:t>documents</a:t>
            </a:r>
            <a:r>
              <a:rPr lang="de-DE" sz="1000" i="1" dirty="0">
                <a:solidFill>
                  <a:srgbClr val="0F8287"/>
                </a:solidFill>
                <a:ea typeface="Arial Unicode MS" panose="020B0604020202020204" pitchFamily="34" charset="-128"/>
                <a:cs typeface="Arial Unicode MS" panose="020B0604020202020204" pitchFamily="34" charset="-128"/>
              </a:rPr>
              <a:t> (e.g. </a:t>
            </a:r>
            <a:r>
              <a:rPr lang="de-DE" sz="1000" i="1" dirty="0" err="1">
                <a:solidFill>
                  <a:srgbClr val="0F8287"/>
                </a:solidFill>
                <a:ea typeface="Arial Unicode MS" panose="020B0604020202020204" pitchFamily="34" charset="-128"/>
                <a:cs typeface="Arial Unicode MS" panose="020B0604020202020204" pitchFamily="34" charset="-128"/>
              </a:rPr>
              <a:t>Credit</a:t>
            </a:r>
            <a:r>
              <a:rPr lang="de-DE" sz="1000" i="1" dirty="0">
                <a:solidFill>
                  <a:srgbClr val="0F8287"/>
                </a:solidFill>
                <a:ea typeface="Arial Unicode MS" panose="020B0604020202020204" pitchFamily="34" charset="-128"/>
                <a:cs typeface="Arial Unicode MS" panose="020B0604020202020204" pitchFamily="34" charset="-128"/>
              </a:rPr>
              <a:t> Committee </a:t>
            </a:r>
            <a:r>
              <a:rPr lang="de-DE" sz="1000" i="1" dirty="0" err="1">
                <a:solidFill>
                  <a:srgbClr val="0F8287"/>
                </a:solidFill>
                <a:ea typeface="Arial Unicode MS" panose="020B0604020202020204" pitchFamily="34" charset="-128"/>
                <a:cs typeface="Arial Unicode MS" panose="020B0604020202020204" pitchFamily="34" charset="-128"/>
              </a:rPr>
              <a:t>Presentation</a:t>
            </a:r>
            <a:r>
              <a:rPr lang="de-DE" sz="1000" i="1" dirty="0">
                <a:solidFill>
                  <a:srgbClr val="0F8287"/>
                </a:solidFill>
                <a:ea typeface="Arial Unicode MS" panose="020B0604020202020204" pitchFamily="34" charset="-128"/>
                <a:cs typeface="Arial Unicode MS" panose="020B0604020202020204" pitchFamily="34" charset="-128"/>
              </a:rPr>
              <a:t>)</a:t>
            </a:r>
            <a:endParaRPr lang="en-US" sz="1000" i="1" dirty="0">
              <a:solidFill>
                <a:schemeClr val="accent3">
                  <a:lumMod val="50000"/>
                </a:schemeClr>
              </a:solidFill>
              <a:ea typeface="Arial Unicode MS" panose="020B0604020202020204" pitchFamily="34" charset="-128"/>
              <a:cs typeface="Arial Unicode MS" panose="020B0604020202020204" pitchFamily="34" charset="-128"/>
            </a:endParaRPr>
          </a:p>
        </p:txBody>
      </p:sp>
      <p:sp>
        <p:nvSpPr>
          <p:cNvPr id="14" name="Title">
            <a:extLst>
              <a:ext uri="{FF2B5EF4-FFF2-40B4-BE49-F238E27FC236}">
                <a16:creationId xmlns:a16="http://schemas.microsoft.com/office/drawing/2014/main" id="{1985BB68-5285-4320-959A-0A4FD95C91D7}"/>
              </a:ext>
            </a:extLst>
          </p:cNvPr>
          <p:cNvSpPr>
            <a:spLocks noGrp="1"/>
          </p:cNvSpPr>
          <p:nvPr>
            <p:ph type="title"/>
          </p:nvPr>
        </p:nvSpPr>
        <p:spPr>
          <a:xfrm>
            <a:off x="410400" y="478800"/>
            <a:ext cx="9863997" cy="576000"/>
          </a:xfrm>
        </p:spPr>
        <p:txBody>
          <a:bodyPr anchor="t" anchorCtr="0"/>
          <a:lstStyle/>
          <a:p>
            <a:r>
              <a:rPr lang="en-US" sz="2400" dirty="0"/>
              <a:t>Risk Management phase “Initiation of Credit Approval Request“ I</a:t>
            </a:r>
          </a:p>
        </p:txBody>
      </p:sp>
    </p:spTree>
    <p:extLst>
      <p:ext uri="{BB962C8B-B14F-4D97-AF65-F5344CB8AC3E}">
        <p14:creationId xmlns:p14="http://schemas.microsoft.com/office/powerpoint/2010/main" val="1305753786"/>
      </p:ext>
    </p:extLst>
  </p:cSld>
  <p:clrMapOvr>
    <a:masterClrMapping/>
  </p:clrMapOvr>
</p:sld>
</file>

<file path=ppt/theme/theme1.xml><?xml version="1.0" encoding="utf-8"?>
<a:theme xmlns:a="http://schemas.openxmlformats.org/drawingml/2006/main" name="Siemens 2020">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BEDC"/>
      </a:hlink>
      <a:folHlink>
        <a:srgbClr val="0087BE"/>
      </a:folHlink>
    </a:clrScheme>
    <a:fontScheme name="Siemens AG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lIns="108000" tIns="72000" rIns="108000" bIns="72000" rtlCol="0" anchor="t" anchorCtr="0"/>
      <a:lstStyle>
        <a:defPPr algn="l">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headEnd w="lg" len="lg"/>
          <a:tailEnd type="none" w="lg" len="lg"/>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dirty="0" err="1" smtClean="0"/>
        </a:defPPr>
      </a:lstStyle>
    </a:txDef>
  </a:objectDefaults>
  <a:extraClrSchemeLst/>
  <a:custClrLst>
    <a:custClr name="Dark Gray | 102 102 126">
      <a:srgbClr val="66667E"/>
    </a:custClr>
    <a:custClr name="Gray | 153 153 169">
      <a:srgbClr val="9999A9"/>
    </a:custClr>
    <a:custClr name="Soft Gray | 204 204 212">
      <a:srgbClr val="CCCCD4"/>
    </a:custClr>
    <a:custClr name="Light Gray | 229 229 233">
      <a:srgbClr val="E5E5E9"/>
    </a:custClr>
    <a:custClr name="Purple | 170 50 190">
      <a:srgbClr val="AA32BE"/>
    </a:custClr>
    <a:custClr name="Dark Purple | 80 0 120">
      <a:srgbClr val="500078"/>
    </a:custClr>
    <a:custClr name="Yellow | 255 215 50">
      <a:srgbClr val="FFD732"/>
    </a:custClr>
    <a:custClr name="Orange | 255 144 0">
      <a:srgbClr val="FF9000"/>
    </a:custClr>
    <a:custClr name="Soft Red | 254 131 137">
      <a:srgbClr val="FE8389"/>
    </a:custClr>
    <a:custClr name="Red | 239 1 55">
      <a:srgbClr val="EF0137"/>
    </a:custClr>
    <a:custClr name="Bold Green | For creation of the Focus Line">
      <a:srgbClr val="00FFB9"/>
    </a:custClr>
    <a:custClr name="Bold Blue | For creation of the Focus Line">
      <a:srgbClr val="00E6DC"/>
    </a:custClr>
    <a:custClr name="Light Sand | 243 243 240">
      <a:srgbClr val="F3F3F0"/>
    </a:custClr>
    <a:custClr name="Siemens Petrol | 0 153 153">
      <a:srgbClr val="009999"/>
    </a:custClr>
    <a:custClr name="Soft Green | 0 215 160">
      <a:srgbClr val="00D7A0"/>
    </a:custClr>
    <a:custClr name="Green | 0 175 142">
      <a:srgbClr val="00AF8E"/>
    </a:custClr>
    <a:custClr name="Soft Blue | 0 190 220">
      <a:srgbClr val="00BEDC"/>
    </a:custClr>
    <a:custClr name="Blue | 0 135 190">
      <a:srgbClr val="0087BE"/>
    </a:custClr>
    <a:custClr name="Dark Blue | 0 85 124">
      <a:srgbClr val="00557C"/>
    </a:custClr>
    <a:custClr name="Deep Blue | 0 0 40">
      <a:srgbClr val="000028"/>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BEDC"/>
      </a:hlink>
      <a:folHlink>
        <a:srgbClr val="0087BE"/>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ay | 102 102 126">
      <a:srgbClr val="66667E"/>
    </a:custClr>
    <a:custClr name="Gray | 153 153 169">
      <a:srgbClr val="9999A9"/>
    </a:custClr>
    <a:custClr name="Soft Gray | 204 204 212">
      <a:srgbClr val="CCCCD4"/>
    </a:custClr>
    <a:custClr name="Light Gray | 229 229 233">
      <a:srgbClr val="E5E5E9"/>
    </a:custClr>
    <a:custClr name="Purple | 170 50 190">
      <a:srgbClr val="AA32BE"/>
    </a:custClr>
    <a:custClr name="Dark Purple | 80 0 120">
      <a:srgbClr val="500078"/>
    </a:custClr>
    <a:custClr name="Yellow | 255 215 50">
      <a:srgbClr val="FFD732"/>
    </a:custClr>
    <a:custClr name="Orange | 255 144 0">
      <a:srgbClr val="FF9000"/>
    </a:custClr>
    <a:custClr name="Soft Red | 254 131 137">
      <a:srgbClr val="FE8389"/>
    </a:custClr>
    <a:custClr name="Red | 239 1 55">
      <a:srgbClr val="EF0137"/>
    </a:custClr>
    <a:custClr name="Bold Green | For creation of the Focus Line">
      <a:srgbClr val="00FFB9"/>
    </a:custClr>
    <a:custClr name="Bold Blue | For creation of the Focus Line">
      <a:srgbClr val="00E6DC"/>
    </a:custClr>
    <a:custClr name="Light Sand | 243 243 240">
      <a:srgbClr val="F3F3F0"/>
    </a:custClr>
    <a:custClr name="Siemens Petrol | 0 153 153">
      <a:srgbClr val="009999"/>
    </a:custClr>
    <a:custClr name="Soft Green | 0 215 160">
      <a:srgbClr val="00D7A0"/>
    </a:custClr>
    <a:custClr name="Green | 0 175 142">
      <a:srgbClr val="00AF8E"/>
    </a:custClr>
    <a:custClr name="Soft Blue | 0 190 220">
      <a:srgbClr val="00BEDC"/>
    </a:custClr>
    <a:custClr name="Blue | 0 135 190">
      <a:srgbClr val="0087BE"/>
    </a:custClr>
    <a:custClr name="Dark Blue | 0 85 124">
      <a:srgbClr val="00557C"/>
    </a:custClr>
    <a:custClr name="Deep Blue | 0 0 40">
      <a:srgbClr val="000028"/>
    </a:custClr>
  </a:custClr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iemens AG Theme Color">
      <a:dk1>
        <a:srgbClr val="000000"/>
      </a:dk1>
      <a:lt1>
        <a:sysClr val="window" lastClr="FFFFFF"/>
      </a:lt1>
      <a:dk2>
        <a:srgbClr val="000028"/>
      </a:dk2>
      <a:lt2>
        <a:srgbClr val="F3F3F0"/>
      </a:lt2>
      <a:accent1>
        <a:srgbClr val="009999"/>
      </a:accent1>
      <a:accent2>
        <a:srgbClr val="00D7A0"/>
      </a:accent2>
      <a:accent3>
        <a:srgbClr val="00BEDC"/>
      </a:accent3>
      <a:accent4>
        <a:srgbClr val="0087BE"/>
      </a:accent4>
      <a:accent5>
        <a:srgbClr val="00557C"/>
      </a:accent5>
      <a:accent6>
        <a:srgbClr val="000028"/>
      </a:accent6>
      <a:hlink>
        <a:srgbClr val="00BEDC"/>
      </a:hlink>
      <a:folHlink>
        <a:srgbClr val="0087BE"/>
      </a:folHlink>
    </a:clrScheme>
    <a:fontScheme name="Siemens AG">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ay | 102 102 126">
      <a:srgbClr val="66667E"/>
    </a:custClr>
    <a:custClr name="Gray | 153 153 169">
      <a:srgbClr val="9999A9"/>
    </a:custClr>
    <a:custClr name="Soft Gray | 204 204 212">
      <a:srgbClr val="CCCCD4"/>
    </a:custClr>
    <a:custClr name="Light Gray | 229 229 233">
      <a:srgbClr val="E5E5E9"/>
    </a:custClr>
    <a:custClr name="Purple | 170 50 190">
      <a:srgbClr val="AA32BE"/>
    </a:custClr>
    <a:custClr name="Dark Purple | 80 0 120">
      <a:srgbClr val="500078"/>
    </a:custClr>
    <a:custClr name="Yellow | 255 215 50">
      <a:srgbClr val="FFD732"/>
    </a:custClr>
    <a:custClr name="Orange | 255 144 0">
      <a:srgbClr val="FF9000"/>
    </a:custClr>
    <a:custClr name="Soft Red | 254 131 137">
      <a:srgbClr val="FE8389"/>
    </a:custClr>
    <a:custClr name="Red | 239 1 55">
      <a:srgbClr val="EF0137"/>
    </a:custClr>
    <a:custClr name="Bold Green | For creation of the Focus Line">
      <a:srgbClr val="00FFB9"/>
    </a:custClr>
    <a:custClr name="Bold Blue | For creation of the Focus Line">
      <a:srgbClr val="00E6DC"/>
    </a:custClr>
    <a:custClr name="Light Sand | 243 243 240">
      <a:srgbClr val="F3F3F0"/>
    </a:custClr>
    <a:custClr name="Siemens Petrol | 0 153 153">
      <a:srgbClr val="009999"/>
    </a:custClr>
    <a:custClr name="Soft Green | 0 215 160">
      <a:srgbClr val="00D7A0"/>
    </a:custClr>
    <a:custClr name="Green | 0 175 142">
      <a:srgbClr val="00AF8E"/>
    </a:custClr>
    <a:custClr name="Soft Blue | 0 190 220">
      <a:srgbClr val="00BEDC"/>
    </a:custClr>
    <a:custClr name="Blue | 0 135 190">
      <a:srgbClr val="0087BE"/>
    </a:custClr>
    <a:custClr name="Dark Blue | 0 85 124">
      <a:srgbClr val="00557C"/>
    </a:custClr>
    <a:custClr name="Deep Blue | 0 0 40">
      <a:srgbClr val="000028"/>
    </a:custClr>
  </a:custClr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2247</Words>
  <Application>Microsoft Office PowerPoint</Application>
  <PresentationFormat>Widescreen</PresentationFormat>
  <Paragraphs>266</Paragraphs>
  <Slides>23</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23</vt:i4>
      </vt:variant>
    </vt:vector>
  </HeadingPairs>
  <TitlesOfParts>
    <vt:vector size="25" baseType="lpstr">
      <vt:lpstr>Arial</vt:lpstr>
      <vt:lpstr>Siemens 2020</vt:lpstr>
      <vt:lpstr>C-STAR@Mendix </vt:lpstr>
      <vt:lpstr>Content</vt:lpstr>
      <vt:lpstr>PowerPoint Presentation</vt:lpstr>
      <vt:lpstr>C-STAR showcase</vt:lpstr>
      <vt:lpstr>Background of the Mendix project</vt:lpstr>
      <vt:lpstr>Use of mobile devices</vt:lpstr>
      <vt:lpstr>How to get access – example Risk Management authorizations</vt:lpstr>
      <vt:lpstr>Non-Committee process</vt:lpstr>
      <vt:lpstr>Risk Management phase “Initiation of Credit Approval Request“ I</vt:lpstr>
      <vt:lpstr>Risk Management phase “Initiation of Credit Approval Request“ II</vt:lpstr>
      <vt:lpstr>Starting point to provide Sales / Risk vote (to support and ask for approval)</vt:lpstr>
      <vt:lpstr>Signature by Deal Team (Sales &amp; Risk Management)</vt:lpstr>
      <vt:lpstr>Starting point to provide Lending Authority decision</vt:lpstr>
      <vt:lpstr>“Decision by Authority Holder“ I</vt:lpstr>
      <vt:lpstr>“Decision by Authority Holder“ II</vt:lpstr>
      <vt:lpstr>Committee process</vt:lpstr>
      <vt:lpstr>Risk Management phase “Initiation of Credit Approval Request“ I</vt:lpstr>
      <vt:lpstr>Risk Management phase “Initiation of Credit Approval Request“ II</vt:lpstr>
      <vt:lpstr>Committee process</vt:lpstr>
      <vt:lpstr>Risk Management phase “Initiation of Credit Approval Request“ I</vt:lpstr>
      <vt:lpstr>Risk Management phase “Initiation of Credit Approval Request“ II</vt:lpstr>
      <vt:lpstr>Decision / Support by Legal Entity Management / BU Management</vt:lpstr>
      <vt:lpstr>Contact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Siemens AG PowerPoint Presentation</dc:title>
  <dc:creator>Schneider, Raika (SFS PS-EA CRO RP)</dc:creator>
  <cp:keywords>Template</cp:keywords>
  <dc:description>Version 3.0.8
September 2020</dc:description>
  <cp:lastModifiedBy>Tregillies, James (SFS PS-AM BD)</cp:lastModifiedBy>
  <cp:revision>153</cp:revision>
  <dcterms:created xsi:type="dcterms:W3CDTF">2020-07-27T12:43:17Z</dcterms:created>
  <dcterms:modified xsi:type="dcterms:W3CDTF">2021-02-01T15:56:33Z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07c3c3c-9479-4e9e-ace6-d736970bf3b0_Enabled">
    <vt:lpwstr>true</vt:lpwstr>
  </property>
  <property fmtid="{D5CDD505-2E9C-101B-9397-08002B2CF9AE}" pid="3" name="MSIP_Label_707c3c3c-9479-4e9e-ace6-d736970bf3b0_SetDate">
    <vt:lpwstr>2021-02-01T15:55:51Z</vt:lpwstr>
  </property>
  <property fmtid="{D5CDD505-2E9C-101B-9397-08002B2CF9AE}" pid="4" name="MSIP_Label_707c3c3c-9479-4e9e-ace6-d736970bf3b0_Method">
    <vt:lpwstr>Privileged</vt:lpwstr>
  </property>
  <property fmtid="{D5CDD505-2E9C-101B-9397-08002B2CF9AE}" pid="5" name="MSIP_Label_707c3c3c-9479-4e9e-ace6-d736970bf3b0_Name">
    <vt:lpwstr>confidential-default</vt:lpwstr>
  </property>
  <property fmtid="{D5CDD505-2E9C-101B-9397-08002B2CF9AE}" pid="6" name="MSIP_Label_707c3c3c-9479-4e9e-ace6-d736970bf3b0_SiteId">
    <vt:lpwstr>38ae3bcd-9579-4fd4-adda-b42e1495d55a</vt:lpwstr>
  </property>
  <property fmtid="{D5CDD505-2E9C-101B-9397-08002B2CF9AE}" pid="7" name="MSIP_Label_707c3c3c-9479-4e9e-ace6-d736970bf3b0_ActionId">
    <vt:lpwstr>c9c72faa-a11b-454d-917b-26db2668bd4e</vt:lpwstr>
  </property>
  <property fmtid="{D5CDD505-2E9C-101B-9397-08002B2CF9AE}" pid="8" name="MSIP_Label_707c3c3c-9479-4e9e-ace6-d736970bf3b0_ContentBits">
    <vt:lpwstr>0</vt:lpwstr>
  </property>
  <property fmtid="{D5CDD505-2E9C-101B-9397-08002B2CF9AE}" pid="9" name="Document_Confidentiality">
    <vt:lpwstr>Confidential</vt:lpwstr>
  </property>
</Properties>
</file>