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0" y="5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4902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4127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intranet.siemens.com/spamus" TargetMode="External"/><Relationship Id="rId13" Type="http://schemas.openxmlformats.org/officeDocument/2006/relationships/hyperlink" Target="mailto:quarantine@messaging.microsoft.com" TargetMode="External"/><Relationship Id="rId18" Type="http://schemas.openxmlformats.org/officeDocument/2006/relationships/image" Target="../media/image12.png"/><Relationship Id="rId26" Type="http://schemas.openxmlformats.org/officeDocument/2006/relationships/image" Target="../media/image20.png"/><Relationship Id="rId39" Type="http://schemas.openxmlformats.org/officeDocument/2006/relationships/image" Target="../media/image32.png"/><Relationship Id="rId3" Type="http://schemas.openxmlformats.org/officeDocument/2006/relationships/image" Target="../media/image2.png"/><Relationship Id="rId21" Type="http://schemas.openxmlformats.org/officeDocument/2006/relationships/image" Target="../media/image15.png"/><Relationship Id="rId34" Type="http://schemas.openxmlformats.org/officeDocument/2006/relationships/image" Target="../media/image27.png"/><Relationship Id="rId7" Type="http://schemas.openxmlformats.org/officeDocument/2006/relationships/image" Target="../media/image5.png"/><Relationship Id="rId12" Type="http://schemas.openxmlformats.org/officeDocument/2006/relationships/image" Target="../media/image8.png"/><Relationship Id="rId17" Type="http://schemas.openxmlformats.org/officeDocument/2006/relationships/image" Target="../media/image11.png"/><Relationship Id="rId25" Type="http://schemas.openxmlformats.org/officeDocument/2006/relationships/image" Target="../media/image19.png"/><Relationship Id="rId33" Type="http://schemas.openxmlformats.org/officeDocument/2006/relationships/image" Target="../media/image26.png"/><Relationship Id="rId38" Type="http://schemas.openxmlformats.org/officeDocument/2006/relationships/image" Target="../media/image31.png"/><Relationship Id="rId2" Type="http://schemas.openxmlformats.org/officeDocument/2006/relationships/image" Target="../media/image1.png"/><Relationship Id="rId16" Type="http://schemas.openxmlformats.org/officeDocument/2006/relationships/image" Target="../media/image10.png"/><Relationship Id="rId20" Type="http://schemas.openxmlformats.org/officeDocument/2006/relationships/image" Target="../media/image14.png"/><Relationship Id="rId29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24" Type="http://schemas.openxmlformats.org/officeDocument/2006/relationships/image" Target="../media/image18.png"/><Relationship Id="rId32" Type="http://schemas.openxmlformats.org/officeDocument/2006/relationships/hyperlink" Target="https://forms.office.com/Pages/ResponsePage.aspx?id=zTuuOHmV1E-t2rQuFJXVWi66NkpUSJBOj4y6zcZ4zRhURFRERk9WTDFIV0NJTVRLQU1LQjRLQ1A3Vy4u" TargetMode="External"/><Relationship Id="rId37" Type="http://schemas.openxmlformats.org/officeDocument/2006/relationships/image" Target="../media/image30.png"/><Relationship Id="rId5" Type="http://schemas.openxmlformats.org/officeDocument/2006/relationships/hyperlink" Target="https://intranet.siemens.com/phishing" TargetMode="External"/><Relationship Id="rId15" Type="http://schemas.openxmlformats.org/officeDocument/2006/relationships/image" Target="../media/image9.png"/><Relationship Id="rId23" Type="http://schemas.openxmlformats.org/officeDocument/2006/relationships/image" Target="../media/image17.png"/><Relationship Id="rId28" Type="http://schemas.openxmlformats.org/officeDocument/2006/relationships/image" Target="../media/image22.png"/><Relationship Id="rId36" Type="http://schemas.openxmlformats.org/officeDocument/2006/relationships/image" Target="../media/image29.png"/><Relationship Id="rId10" Type="http://schemas.openxmlformats.org/officeDocument/2006/relationships/hyperlink" Target="https://intranet.siemens.com/junk" TargetMode="External"/><Relationship Id="rId19" Type="http://schemas.openxmlformats.org/officeDocument/2006/relationships/image" Target="../media/image13.png"/><Relationship Id="rId31" Type="http://schemas.openxmlformats.org/officeDocument/2006/relationships/image" Target="../media/image25.png"/><Relationship Id="rId4" Type="http://schemas.openxmlformats.org/officeDocument/2006/relationships/image" Target="../media/image3.png"/><Relationship Id="rId9" Type="http://schemas.openxmlformats.org/officeDocument/2006/relationships/image" Target="../media/image6.png"/><Relationship Id="rId14" Type="http://schemas.openxmlformats.org/officeDocument/2006/relationships/hyperlink" Target="https://intranet.siemens.com/safelink" TargetMode="External"/><Relationship Id="rId22" Type="http://schemas.openxmlformats.org/officeDocument/2006/relationships/image" Target="../media/image16.png"/><Relationship Id="rId27" Type="http://schemas.openxmlformats.org/officeDocument/2006/relationships/image" Target="../media/image21.png"/><Relationship Id="rId30" Type="http://schemas.openxmlformats.org/officeDocument/2006/relationships/image" Target="../media/image24.png"/><Relationship Id="rId35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9" name="Picture 249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63414" y="5946577"/>
            <a:ext cx="547143" cy="597248"/>
          </a:xfrm>
          <a:prstGeom prst="rect">
            <a:avLst/>
          </a:prstGeom>
          <a:noFill/>
        </p:spPr>
      </p:pic>
      <p:pic>
        <p:nvPicPr>
          <p:cNvPr id="250" name="Picture 250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16317" y="5877464"/>
            <a:ext cx="630654" cy="673849"/>
          </a:xfrm>
          <a:prstGeom prst="rect">
            <a:avLst/>
          </a:prstGeom>
          <a:noFill/>
        </p:spPr>
      </p:pic>
      <p:sp>
        <p:nvSpPr>
          <p:cNvPr id="251" name="Freeform 251"/>
          <p:cNvSpPr/>
          <p:nvPr/>
        </p:nvSpPr>
        <p:spPr>
          <a:xfrm>
            <a:off x="1256525" y="4914495"/>
            <a:ext cx="9662537" cy="1919606"/>
          </a:xfrm>
          <a:custGeom>
            <a:avLst/>
            <a:gdLst/>
            <a:ahLst/>
            <a:cxnLst/>
            <a:rect l="0" t="0" r="0" b="0"/>
            <a:pathLst>
              <a:path w="10653394" h="2116455">
                <a:moveTo>
                  <a:pt x="0" y="2116455"/>
                </a:moveTo>
                <a:lnTo>
                  <a:pt x="10653394" y="2116455"/>
                </a:lnTo>
                <a:lnTo>
                  <a:pt x="10653394" y="0"/>
                </a:lnTo>
                <a:lnTo>
                  <a:pt x="0" y="0"/>
                </a:lnTo>
                <a:lnTo>
                  <a:pt x="0" y="2116455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252" name="Picture 252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61132" y="1423723"/>
            <a:ext cx="3061694" cy="3353349"/>
          </a:xfrm>
          <a:prstGeom prst="rect">
            <a:avLst/>
          </a:prstGeom>
          <a:noFill/>
        </p:spPr>
      </p:pic>
      <p:sp>
        <p:nvSpPr>
          <p:cNvPr id="253" name="Freeform 253"/>
          <p:cNvSpPr/>
          <p:nvPr/>
        </p:nvSpPr>
        <p:spPr>
          <a:xfrm>
            <a:off x="2828494" y="4290520"/>
            <a:ext cx="505444" cy="118644"/>
          </a:xfrm>
          <a:custGeom>
            <a:avLst/>
            <a:gdLst/>
            <a:ahLst/>
            <a:cxnLst/>
            <a:rect l="0" t="0" r="0" b="0"/>
            <a:pathLst>
              <a:path w="557275" h="130810">
                <a:moveTo>
                  <a:pt x="478916" y="100584"/>
                </a:moveTo>
                <a:cubicBezTo>
                  <a:pt x="477647" y="101472"/>
                  <a:pt x="476631" y="102488"/>
                  <a:pt x="475869" y="103250"/>
                </a:cubicBezTo>
                <a:cubicBezTo>
                  <a:pt x="475106" y="104140"/>
                  <a:pt x="474472" y="105028"/>
                  <a:pt x="473963" y="105791"/>
                </a:cubicBezTo>
                <a:cubicBezTo>
                  <a:pt x="473582" y="106553"/>
                  <a:pt x="473201" y="107315"/>
                  <a:pt x="473075" y="108076"/>
                </a:cubicBezTo>
                <a:cubicBezTo>
                  <a:pt x="472947" y="108838"/>
                  <a:pt x="472821" y="109600"/>
                  <a:pt x="472821" y="110363"/>
                </a:cubicBezTo>
                <a:cubicBezTo>
                  <a:pt x="472821" y="112903"/>
                  <a:pt x="474091" y="114807"/>
                  <a:pt x="476631" y="116078"/>
                </a:cubicBezTo>
                <a:cubicBezTo>
                  <a:pt x="479171" y="117347"/>
                  <a:pt x="482600" y="117982"/>
                  <a:pt x="487172" y="117982"/>
                </a:cubicBezTo>
                <a:cubicBezTo>
                  <a:pt x="490093" y="117982"/>
                  <a:pt x="492378" y="117728"/>
                  <a:pt x="494410" y="117094"/>
                </a:cubicBezTo>
                <a:cubicBezTo>
                  <a:pt x="496316" y="116585"/>
                  <a:pt x="497840" y="115823"/>
                  <a:pt x="498982" y="114807"/>
                </a:cubicBezTo>
                <a:cubicBezTo>
                  <a:pt x="500253" y="113919"/>
                  <a:pt x="501015" y="112903"/>
                  <a:pt x="501522" y="111760"/>
                </a:cubicBezTo>
                <a:cubicBezTo>
                  <a:pt x="502031" y="110490"/>
                  <a:pt x="502285" y="109347"/>
                  <a:pt x="502285" y="108076"/>
                </a:cubicBezTo>
                <a:cubicBezTo>
                  <a:pt x="502285" y="105791"/>
                  <a:pt x="501396" y="104140"/>
                  <a:pt x="499618" y="102869"/>
                </a:cubicBezTo>
                <a:cubicBezTo>
                  <a:pt x="497840" y="101726"/>
                  <a:pt x="495426" y="101091"/>
                  <a:pt x="492251" y="100965"/>
                </a:cubicBezTo>
                <a:close/>
                <a:moveTo>
                  <a:pt x="986154" y="2830067"/>
                </a:moveTo>
                <a:moveTo>
                  <a:pt x="486537" y="43688"/>
                </a:moveTo>
                <a:cubicBezTo>
                  <a:pt x="484759" y="43688"/>
                  <a:pt x="483107" y="44069"/>
                  <a:pt x="481710" y="44703"/>
                </a:cubicBezTo>
                <a:cubicBezTo>
                  <a:pt x="480313" y="45338"/>
                  <a:pt x="479171" y="46100"/>
                  <a:pt x="478281" y="47244"/>
                </a:cubicBezTo>
                <a:cubicBezTo>
                  <a:pt x="477266" y="48260"/>
                  <a:pt x="476631" y="49529"/>
                  <a:pt x="476250" y="50926"/>
                </a:cubicBezTo>
                <a:cubicBezTo>
                  <a:pt x="475741" y="52323"/>
                  <a:pt x="475488" y="53847"/>
                  <a:pt x="475488" y="55372"/>
                </a:cubicBezTo>
                <a:cubicBezTo>
                  <a:pt x="475488" y="58673"/>
                  <a:pt x="476503" y="61341"/>
                  <a:pt x="478535" y="63372"/>
                </a:cubicBezTo>
                <a:cubicBezTo>
                  <a:pt x="480441" y="65278"/>
                  <a:pt x="483235" y="66294"/>
                  <a:pt x="486791" y="66294"/>
                </a:cubicBezTo>
                <a:cubicBezTo>
                  <a:pt x="488696" y="66294"/>
                  <a:pt x="490347" y="66040"/>
                  <a:pt x="491616" y="65404"/>
                </a:cubicBezTo>
                <a:cubicBezTo>
                  <a:pt x="493013" y="64769"/>
                  <a:pt x="494156" y="64007"/>
                  <a:pt x="495172" y="62865"/>
                </a:cubicBezTo>
                <a:cubicBezTo>
                  <a:pt x="496062" y="61848"/>
                  <a:pt x="496697" y="60706"/>
                  <a:pt x="497204" y="59309"/>
                </a:cubicBezTo>
                <a:cubicBezTo>
                  <a:pt x="497713" y="57912"/>
                  <a:pt x="497966" y="56515"/>
                  <a:pt x="497966" y="54991"/>
                </a:cubicBezTo>
                <a:cubicBezTo>
                  <a:pt x="497966" y="51435"/>
                  <a:pt x="496950" y="48641"/>
                  <a:pt x="494919" y="46735"/>
                </a:cubicBezTo>
                <a:cubicBezTo>
                  <a:pt x="493013" y="44703"/>
                  <a:pt x="490219" y="43688"/>
                  <a:pt x="486537" y="43688"/>
                </a:cubicBezTo>
                <a:close/>
                <a:moveTo>
                  <a:pt x="1043050" y="2830067"/>
                </a:moveTo>
                <a:moveTo>
                  <a:pt x="352678" y="31750"/>
                </a:moveTo>
                <a:cubicBezTo>
                  <a:pt x="354456" y="31750"/>
                  <a:pt x="355981" y="31876"/>
                  <a:pt x="357123" y="32003"/>
                </a:cubicBezTo>
                <a:cubicBezTo>
                  <a:pt x="358394" y="32131"/>
                  <a:pt x="359282" y="32385"/>
                  <a:pt x="360044" y="32638"/>
                </a:cubicBezTo>
                <a:cubicBezTo>
                  <a:pt x="360806" y="32892"/>
                  <a:pt x="361315" y="33147"/>
                  <a:pt x="361569" y="33528"/>
                </a:cubicBezTo>
                <a:cubicBezTo>
                  <a:pt x="361822" y="33909"/>
                  <a:pt x="361950" y="34416"/>
                  <a:pt x="361950" y="34925"/>
                </a:cubicBezTo>
                <a:lnTo>
                  <a:pt x="361950" y="101091"/>
                </a:lnTo>
                <a:cubicBezTo>
                  <a:pt x="361950" y="101600"/>
                  <a:pt x="361822" y="101981"/>
                  <a:pt x="361569" y="102362"/>
                </a:cubicBezTo>
                <a:cubicBezTo>
                  <a:pt x="361315" y="102742"/>
                  <a:pt x="360806" y="103123"/>
                  <a:pt x="360044" y="103378"/>
                </a:cubicBezTo>
                <a:cubicBezTo>
                  <a:pt x="359282" y="103632"/>
                  <a:pt x="358394" y="103759"/>
                  <a:pt x="357123" y="103885"/>
                </a:cubicBezTo>
                <a:cubicBezTo>
                  <a:pt x="355981" y="104013"/>
                  <a:pt x="354456" y="104140"/>
                  <a:pt x="352678" y="104140"/>
                </a:cubicBezTo>
                <a:cubicBezTo>
                  <a:pt x="350773" y="104140"/>
                  <a:pt x="349250" y="104013"/>
                  <a:pt x="348106" y="103885"/>
                </a:cubicBezTo>
                <a:cubicBezTo>
                  <a:pt x="346963" y="103759"/>
                  <a:pt x="345947" y="103632"/>
                  <a:pt x="345185" y="103378"/>
                </a:cubicBezTo>
                <a:cubicBezTo>
                  <a:pt x="344550" y="103123"/>
                  <a:pt x="344043" y="102742"/>
                  <a:pt x="343662" y="102362"/>
                </a:cubicBezTo>
                <a:cubicBezTo>
                  <a:pt x="343407" y="101981"/>
                  <a:pt x="343281" y="101600"/>
                  <a:pt x="343281" y="101091"/>
                </a:cubicBezTo>
                <a:lnTo>
                  <a:pt x="343281" y="34925"/>
                </a:lnTo>
                <a:cubicBezTo>
                  <a:pt x="343281" y="34416"/>
                  <a:pt x="343407" y="33909"/>
                  <a:pt x="343662" y="33528"/>
                </a:cubicBezTo>
                <a:cubicBezTo>
                  <a:pt x="344043" y="33147"/>
                  <a:pt x="344550" y="32892"/>
                  <a:pt x="345185" y="32638"/>
                </a:cubicBezTo>
                <a:cubicBezTo>
                  <a:pt x="345947" y="32385"/>
                  <a:pt x="346963" y="32131"/>
                  <a:pt x="348106" y="32003"/>
                </a:cubicBezTo>
                <a:cubicBezTo>
                  <a:pt x="349250" y="31876"/>
                  <a:pt x="350773" y="31750"/>
                  <a:pt x="352678" y="31750"/>
                </a:cubicBezTo>
                <a:close/>
                <a:moveTo>
                  <a:pt x="1054988" y="2830067"/>
                </a:moveTo>
                <a:moveTo>
                  <a:pt x="171322" y="31750"/>
                </a:moveTo>
                <a:cubicBezTo>
                  <a:pt x="173100" y="31750"/>
                  <a:pt x="174625" y="31876"/>
                  <a:pt x="175768" y="32003"/>
                </a:cubicBezTo>
                <a:cubicBezTo>
                  <a:pt x="177038" y="32131"/>
                  <a:pt x="177926" y="32385"/>
                  <a:pt x="178688" y="32638"/>
                </a:cubicBezTo>
                <a:cubicBezTo>
                  <a:pt x="179450" y="32892"/>
                  <a:pt x="179959" y="33147"/>
                  <a:pt x="180213" y="33528"/>
                </a:cubicBezTo>
                <a:cubicBezTo>
                  <a:pt x="180466" y="33909"/>
                  <a:pt x="180594" y="34416"/>
                  <a:pt x="180594" y="34925"/>
                </a:cubicBezTo>
                <a:lnTo>
                  <a:pt x="180594" y="101091"/>
                </a:lnTo>
                <a:cubicBezTo>
                  <a:pt x="180594" y="101600"/>
                  <a:pt x="180466" y="101981"/>
                  <a:pt x="180213" y="102362"/>
                </a:cubicBezTo>
                <a:cubicBezTo>
                  <a:pt x="179959" y="102742"/>
                  <a:pt x="179450" y="103123"/>
                  <a:pt x="178688" y="103378"/>
                </a:cubicBezTo>
                <a:cubicBezTo>
                  <a:pt x="177926" y="103632"/>
                  <a:pt x="177038" y="103759"/>
                  <a:pt x="175768" y="103885"/>
                </a:cubicBezTo>
                <a:cubicBezTo>
                  <a:pt x="174625" y="104013"/>
                  <a:pt x="173100" y="104140"/>
                  <a:pt x="171322" y="104140"/>
                </a:cubicBezTo>
                <a:cubicBezTo>
                  <a:pt x="169418" y="104140"/>
                  <a:pt x="167894" y="104013"/>
                  <a:pt x="166750" y="103885"/>
                </a:cubicBezTo>
                <a:cubicBezTo>
                  <a:pt x="165607" y="103759"/>
                  <a:pt x="164591" y="103632"/>
                  <a:pt x="163829" y="103378"/>
                </a:cubicBezTo>
                <a:cubicBezTo>
                  <a:pt x="163194" y="103123"/>
                  <a:pt x="162687" y="102742"/>
                  <a:pt x="162306" y="102362"/>
                </a:cubicBezTo>
                <a:cubicBezTo>
                  <a:pt x="162051" y="101981"/>
                  <a:pt x="161925" y="101600"/>
                  <a:pt x="161925" y="101091"/>
                </a:cubicBezTo>
                <a:lnTo>
                  <a:pt x="161925" y="34925"/>
                </a:lnTo>
                <a:cubicBezTo>
                  <a:pt x="161925" y="34416"/>
                  <a:pt x="162051" y="33909"/>
                  <a:pt x="162306" y="33528"/>
                </a:cubicBezTo>
                <a:cubicBezTo>
                  <a:pt x="162687" y="33147"/>
                  <a:pt x="163194" y="32892"/>
                  <a:pt x="163829" y="32638"/>
                </a:cubicBezTo>
                <a:cubicBezTo>
                  <a:pt x="164591" y="32385"/>
                  <a:pt x="165607" y="32131"/>
                  <a:pt x="166750" y="32003"/>
                </a:cubicBezTo>
                <a:cubicBezTo>
                  <a:pt x="167894" y="31876"/>
                  <a:pt x="169418" y="31750"/>
                  <a:pt x="171322" y="31750"/>
                </a:cubicBezTo>
                <a:close/>
                <a:moveTo>
                  <a:pt x="1054988" y="2830067"/>
                </a:moveTo>
                <a:moveTo>
                  <a:pt x="486791" y="30734"/>
                </a:moveTo>
                <a:cubicBezTo>
                  <a:pt x="488822" y="30734"/>
                  <a:pt x="490854" y="30860"/>
                  <a:pt x="492760" y="31115"/>
                </a:cubicBezTo>
                <a:cubicBezTo>
                  <a:pt x="494665" y="31369"/>
                  <a:pt x="496443" y="31750"/>
                  <a:pt x="498094" y="32131"/>
                </a:cubicBezTo>
                <a:lnTo>
                  <a:pt x="519175" y="32131"/>
                </a:lnTo>
                <a:cubicBezTo>
                  <a:pt x="519938" y="32131"/>
                  <a:pt x="520700" y="32766"/>
                  <a:pt x="521207" y="33782"/>
                </a:cubicBezTo>
                <a:cubicBezTo>
                  <a:pt x="521716" y="34925"/>
                  <a:pt x="521969" y="36703"/>
                  <a:pt x="521969" y="39369"/>
                </a:cubicBezTo>
                <a:cubicBezTo>
                  <a:pt x="521969" y="41656"/>
                  <a:pt x="521716" y="43434"/>
                  <a:pt x="521081" y="44576"/>
                </a:cubicBezTo>
                <a:cubicBezTo>
                  <a:pt x="520572" y="45719"/>
                  <a:pt x="519938" y="46354"/>
                  <a:pt x="519175" y="46354"/>
                </a:cubicBezTo>
                <a:lnTo>
                  <a:pt x="511301" y="46354"/>
                </a:lnTo>
                <a:cubicBezTo>
                  <a:pt x="512444" y="47497"/>
                  <a:pt x="513206" y="48894"/>
                  <a:pt x="513715" y="50419"/>
                </a:cubicBezTo>
                <a:cubicBezTo>
                  <a:pt x="514096" y="51942"/>
                  <a:pt x="514350" y="53466"/>
                  <a:pt x="514350" y="55117"/>
                </a:cubicBezTo>
                <a:cubicBezTo>
                  <a:pt x="514350" y="58928"/>
                  <a:pt x="513715" y="62357"/>
                  <a:pt x="512444" y="65404"/>
                </a:cubicBezTo>
                <a:cubicBezTo>
                  <a:pt x="511175" y="68453"/>
                  <a:pt x="509269" y="70992"/>
                  <a:pt x="506856" y="73025"/>
                </a:cubicBezTo>
                <a:cubicBezTo>
                  <a:pt x="504444" y="75057"/>
                  <a:pt x="501522" y="76581"/>
                  <a:pt x="498221" y="77723"/>
                </a:cubicBezTo>
                <a:cubicBezTo>
                  <a:pt x="494791" y="78740"/>
                  <a:pt x="490981" y="79247"/>
                  <a:pt x="486791" y="79247"/>
                </a:cubicBezTo>
                <a:cubicBezTo>
                  <a:pt x="484759" y="79247"/>
                  <a:pt x="482726" y="78994"/>
                  <a:pt x="480694" y="78485"/>
                </a:cubicBezTo>
                <a:cubicBezTo>
                  <a:pt x="478790" y="77978"/>
                  <a:pt x="477266" y="77342"/>
                  <a:pt x="476250" y="76707"/>
                </a:cubicBezTo>
                <a:cubicBezTo>
                  <a:pt x="475615" y="77342"/>
                  <a:pt x="475106" y="78104"/>
                  <a:pt x="474725" y="78994"/>
                </a:cubicBezTo>
                <a:cubicBezTo>
                  <a:pt x="474218" y="79882"/>
                  <a:pt x="473963" y="80898"/>
                  <a:pt x="473963" y="81915"/>
                </a:cubicBezTo>
                <a:cubicBezTo>
                  <a:pt x="473963" y="83438"/>
                  <a:pt x="474598" y="84582"/>
                  <a:pt x="475869" y="85470"/>
                </a:cubicBezTo>
                <a:cubicBezTo>
                  <a:pt x="477138" y="86487"/>
                  <a:pt x="478916" y="86994"/>
                  <a:pt x="481203" y="86994"/>
                </a:cubicBezTo>
                <a:lnTo>
                  <a:pt x="497331" y="87629"/>
                </a:lnTo>
                <a:cubicBezTo>
                  <a:pt x="501141" y="87757"/>
                  <a:pt x="504444" y="88265"/>
                  <a:pt x="507365" y="89281"/>
                </a:cubicBezTo>
                <a:cubicBezTo>
                  <a:pt x="510413" y="90169"/>
                  <a:pt x="512825" y="91440"/>
                  <a:pt x="514857" y="93091"/>
                </a:cubicBezTo>
                <a:cubicBezTo>
                  <a:pt x="516890" y="94741"/>
                  <a:pt x="518413" y="96773"/>
                  <a:pt x="519429" y="99060"/>
                </a:cubicBezTo>
                <a:cubicBezTo>
                  <a:pt x="520572" y="101472"/>
                  <a:pt x="521081" y="104140"/>
                  <a:pt x="521081" y="107060"/>
                </a:cubicBezTo>
                <a:cubicBezTo>
                  <a:pt x="521081" y="110363"/>
                  <a:pt x="520319" y="113410"/>
                  <a:pt x="518922" y="116332"/>
                </a:cubicBezTo>
                <a:cubicBezTo>
                  <a:pt x="517525" y="119253"/>
                  <a:pt x="515366" y="121792"/>
                  <a:pt x="512444" y="123825"/>
                </a:cubicBezTo>
                <a:cubicBezTo>
                  <a:pt x="509523" y="125984"/>
                  <a:pt x="505968" y="127635"/>
                  <a:pt x="501650" y="128904"/>
                </a:cubicBezTo>
                <a:cubicBezTo>
                  <a:pt x="497204" y="130175"/>
                  <a:pt x="492251" y="130810"/>
                  <a:pt x="486410" y="130810"/>
                </a:cubicBezTo>
                <a:cubicBezTo>
                  <a:pt x="480694" y="130810"/>
                  <a:pt x="475869" y="130301"/>
                  <a:pt x="471931" y="129413"/>
                </a:cubicBezTo>
                <a:cubicBezTo>
                  <a:pt x="467868" y="128523"/>
                  <a:pt x="464693" y="127381"/>
                  <a:pt x="462153" y="125729"/>
                </a:cubicBezTo>
                <a:cubicBezTo>
                  <a:pt x="459485" y="124206"/>
                  <a:pt x="457707" y="122300"/>
                  <a:pt x="456565" y="120015"/>
                </a:cubicBezTo>
                <a:cubicBezTo>
                  <a:pt x="455294" y="117856"/>
                  <a:pt x="454787" y="115442"/>
                  <a:pt x="454787" y="112775"/>
                </a:cubicBezTo>
                <a:cubicBezTo>
                  <a:pt x="454787" y="111125"/>
                  <a:pt x="454913" y="109600"/>
                  <a:pt x="455422" y="108076"/>
                </a:cubicBezTo>
                <a:cubicBezTo>
                  <a:pt x="455803" y="106553"/>
                  <a:pt x="456438" y="105156"/>
                  <a:pt x="457200" y="103759"/>
                </a:cubicBezTo>
                <a:cubicBezTo>
                  <a:pt x="458088" y="102488"/>
                  <a:pt x="459104" y="101091"/>
                  <a:pt x="460247" y="99948"/>
                </a:cubicBezTo>
                <a:cubicBezTo>
                  <a:pt x="461518" y="98678"/>
                  <a:pt x="462788" y="97535"/>
                  <a:pt x="464312" y="96392"/>
                </a:cubicBezTo>
                <a:cubicBezTo>
                  <a:pt x="462279" y="95250"/>
                  <a:pt x="460628" y="93598"/>
                  <a:pt x="459359" y="91694"/>
                </a:cubicBezTo>
                <a:cubicBezTo>
                  <a:pt x="458216" y="89788"/>
                  <a:pt x="457707" y="87629"/>
                  <a:pt x="457707" y="85216"/>
                </a:cubicBezTo>
                <a:cubicBezTo>
                  <a:pt x="457707" y="82295"/>
                  <a:pt x="458343" y="79628"/>
                  <a:pt x="459613" y="77216"/>
                </a:cubicBezTo>
                <a:cubicBezTo>
                  <a:pt x="461010" y="74803"/>
                  <a:pt x="462788" y="72644"/>
                  <a:pt x="464947" y="70738"/>
                </a:cubicBezTo>
                <a:cubicBezTo>
                  <a:pt x="463169" y="68960"/>
                  <a:pt x="461772" y="66928"/>
                  <a:pt x="460756" y="64516"/>
                </a:cubicBezTo>
                <a:cubicBezTo>
                  <a:pt x="459613" y="62103"/>
                  <a:pt x="459104" y="59054"/>
                  <a:pt x="459104" y="55372"/>
                </a:cubicBezTo>
                <a:cubicBezTo>
                  <a:pt x="459104" y="51562"/>
                  <a:pt x="459866" y="48132"/>
                  <a:pt x="461263" y="45085"/>
                </a:cubicBezTo>
                <a:cubicBezTo>
                  <a:pt x="462534" y="42037"/>
                  <a:pt x="464438" y="39369"/>
                  <a:pt x="466851" y="37338"/>
                </a:cubicBezTo>
                <a:cubicBezTo>
                  <a:pt x="469265" y="35178"/>
                  <a:pt x="472185" y="33528"/>
                  <a:pt x="475615" y="32512"/>
                </a:cubicBezTo>
                <a:cubicBezTo>
                  <a:pt x="478916" y="31369"/>
                  <a:pt x="482726" y="30734"/>
                  <a:pt x="486791" y="30734"/>
                </a:cubicBezTo>
                <a:close/>
                <a:moveTo>
                  <a:pt x="1056004" y="2830067"/>
                </a:moveTo>
                <a:moveTo>
                  <a:pt x="418846" y="30479"/>
                </a:moveTo>
                <a:cubicBezTo>
                  <a:pt x="423418" y="30479"/>
                  <a:pt x="427228" y="31241"/>
                  <a:pt x="430275" y="32766"/>
                </a:cubicBezTo>
                <a:cubicBezTo>
                  <a:pt x="433450" y="34163"/>
                  <a:pt x="435991" y="36194"/>
                  <a:pt x="437896" y="38735"/>
                </a:cubicBezTo>
                <a:cubicBezTo>
                  <a:pt x="439800" y="41275"/>
                  <a:pt x="441071" y="44322"/>
                  <a:pt x="441960" y="47751"/>
                </a:cubicBezTo>
                <a:cubicBezTo>
                  <a:pt x="442848" y="51181"/>
                  <a:pt x="443229" y="55244"/>
                  <a:pt x="443229" y="60070"/>
                </a:cubicBezTo>
                <a:lnTo>
                  <a:pt x="443229" y="101091"/>
                </a:lnTo>
                <a:cubicBezTo>
                  <a:pt x="443229" y="101600"/>
                  <a:pt x="443103" y="101981"/>
                  <a:pt x="442848" y="102362"/>
                </a:cubicBezTo>
                <a:cubicBezTo>
                  <a:pt x="442468" y="102742"/>
                  <a:pt x="441960" y="103123"/>
                  <a:pt x="441325" y="103378"/>
                </a:cubicBezTo>
                <a:cubicBezTo>
                  <a:pt x="440563" y="103632"/>
                  <a:pt x="439673" y="103759"/>
                  <a:pt x="438403" y="103885"/>
                </a:cubicBezTo>
                <a:cubicBezTo>
                  <a:pt x="437260" y="104013"/>
                  <a:pt x="435737" y="104140"/>
                  <a:pt x="433959" y="104140"/>
                </a:cubicBezTo>
                <a:cubicBezTo>
                  <a:pt x="432053" y="104140"/>
                  <a:pt x="430529" y="104013"/>
                  <a:pt x="429387" y="103885"/>
                </a:cubicBezTo>
                <a:cubicBezTo>
                  <a:pt x="428116" y="103759"/>
                  <a:pt x="427228" y="103632"/>
                  <a:pt x="426466" y="103378"/>
                </a:cubicBezTo>
                <a:cubicBezTo>
                  <a:pt x="425831" y="103123"/>
                  <a:pt x="425322" y="102742"/>
                  <a:pt x="424941" y="102362"/>
                </a:cubicBezTo>
                <a:cubicBezTo>
                  <a:pt x="424688" y="101981"/>
                  <a:pt x="424560" y="101600"/>
                  <a:pt x="424560" y="101091"/>
                </a:cubicBezTo>
                <a:lnTo>
                  <a:pt x="424560" y="63245"/>
                </a:lnTo>
                <a:cubicBezTo>
                  <a:pt x="424560" y="59944"/>
                  <a:pt x="424306" y="57531"/>
                  <a:pt x="423798" y="55625"/>
                </a:cubicBezTo>
                <a:cubicBezTo>
                  <a:pt x="423418" y="53847"/>
                  <a:pt x="422656" y="52197"/>
                  <a:pt x="421766" y="50926"/>
                </a:cubicBezTo>
                <a:cubicBezTo>
                  <a:pt x="420878" y="49657"/>
                  <a:pt x="419735" y="48641"/>
                  <a:pt x="418338" y="47878"/>
                </a:cubicBezTo>
                <a:cubicBezTo>
                  <a:pt x="416941" y="47116"/>
                  <a:pt x="415290" y="46735"/>
                  <a:pt x="413385" y="46735"/>
                </a:cubicBezTo>
                <a:cubicBezTo>
                  <a:pt x="410972" y="46735"/>
                  <a:pt x="408559" y="47625"/>
                  <a:pt x="406146" y="49403"/>
                </a:cubicBezTo>
                <a:cubicBezTo>
                  <a:pt x="403732" y="51181"/>
                  <a:pt x="401193" y="53594"/>
                  <a:pt x="398525" y="57022"/>
                </a:cubicBezTo>
                <a:lnTo>
                  <a:pt x="398525" y="101091"/>
                </a:lnTo>
                <a:cubicBezTo>
                  <a:pt x="398525" y="101600"/>
                  <a:pt x="398398" y="101981"/>
                  <a:pt x="398144" y="102362"/>
                </a:cubicBezTo>
                <a:cubicBezTo>
                  <a:pt x="397891" y="102742"/>
                  <a:pt x="397382" y="103123"/>
                  <a:pt x="396621" y="103378"/>
                </a:cubicBezTo>
                <a:cubicBezTo>
                  <a:pt x="395859" y="103632"/>
                  <a:pt x="394969" y="103759"/>
                  <a:pt x="393700" y="103885"/>
                </a:cubicBezTo>
                <a:cubicBezTo>
                  <a:pt x="392556" y="104013"/>
                  <a:pt x="391032" y="104140"/>
                  <a:pt x="389254" y="104140"/>
                </a:cubicBezTo>
                <a:cubicBezTo>
                  <a:pt x="387350" y="104140"/>
                  <a:pt x="385825" y="104013"/>
                  <a:pt x="384682" y="103885"/>
                </a:cubicBezTo>
                <a:cubicBezTo>
                  <a:pt x="383540" y="103759"/>
                  <a:pt x="382523" y="103632"/>
                  <a:pt x="381762" y="103378"/>
                </a:cubicBezTo>
                <a:cubicBezTo>
                  <a:pt x="381126" y="103123"/>
                  <a:pt x="380619" y="102742"/>
                  <a:pt x="380238" y="102362"/>
                </a:cubicBezTo>
                <a:cubicBezTo>
                  <a:pt x="379984" y="101981"/>
                  <a:pt x="379856" y="101600"/>
                  <a:pt x="379856" y="101091"/>
                </a:cubicBezTo>
                <a:lnTo>
                  <a:pt x="379856" y="34670"/>
                </a:lnTo>
                <a:cubicBezTo>
                  <a:pt x="379856" y="34290"/>
                  <a:pt x="379984" y="33782"/>
                  <a:pt x="380238" y="33400"/>
                </a:cubicBezTo>
                <a:cubicBezTo>
                  <a:pt x="380491" y="33019"/>
                  <a:pt x="380872" y="32766"/>
                  <a:pt x="381507" y="32512"/>
                </a:cubicBezTo>
                <a:cubicBezTo>
                  <a:pt x="382143" y="32257"/>
                  <a:pt x="383031" y="32003"/>
                  <a:pt x="384047" y="31876"/>
                </a:cubicBezTo>
                <a:cubicBezTo>
                  <a:pt x="385063" y="31750"/>
                  <a:pt x="386334" y="31750"/>
                  <a:pt x="387857" y="31750"/>
                </a:cubicBezTo>
                <a:cubicBezTo>
                  <a:pt x="389509" y="31750"/>
                  <a:pt x="390778" y="31750"/>
                  <a:pt x="391794" y="31876"/>
                </a:cubicBezTo>
                <a:cubicBezTo>
                  <a:pt x="392810" y="32003"/>
                  <a:pt x="393700" y="32257"/>
                  <a:pt x="394207" y="32512"/>
                </a:cubicBezTo>
                <a:cubicBezTo>
                  <a:pt x="394843" y="32766"/>
                  <a:pt x="395223" y="33019"/>
                  <a:pt x="395478" y="33400"/>
                </a:cubicBezTo>
                <a:cubicBezTo>
                  <a:pt x="395731" y="33782"/>
                  <a:pt x="395859" y="34290"/>
                  <a:pt x="395859" y="34670"/>
                </a:cubicBezTo>
                <a:lnTo>
                  <a:pt x="395859" y="42417"/>
                </a:lnTo>
                <a:cubicBezTo>
                  <a:pt x="399541" y="38481"/>
                  <a:pt x="403225" y="35432"/>
                  <a:pt x="407035" y="33400"/>
                </a:cubicBezTo>
                <a:cubicBezTo>
                  <a:pt x="410844" y="31495"/>
                  <a:pt x="414781" y="30479"/>
                  <a:pt x="418846" y="30479"/>
                </a:cubicBezTo>
                <a:close/>
                <a:moveTo>
                  <a:pt x="1056259" y="2830067"/>
                </a:moveTo>
                <a:moveTo>
                  <a:pt x="223393" y="30479"/>
                </a:moveTo>
                <a:cubicBezTo>
                  <a:pt x="225551" y="30479"/>
                  <a:pt x="227584" y="30607"/>
                  <a:pt x="229488" y="30988"/>
                </a:cubicBezTo>
                <a:cubicBezTo>
                  <a:pt x="231521" y="31241"/>
                  <a:pt x="233298" y="31622"/>
                  <a:pt x="234822" y="32003"/>
                </a:cubicBezTo>
                <a:cubicBezTo>
                  <a:pt x="236473" y="32512"/>
                  <a:pt x="237744" y="33019"/>
                  <a:pt x="238887" y="33528"/>
                </a:cubicBezTo>
                <a:cubicBezTo>
                  <a:pt x="239903" y="34035"/>
                  <a:pt x="240665" y="34416"/>
                  <a:pt x="241172" y="34797"/>
                </a:cubicBezTo>
                <a:cubicBezTo>
                  <a:pt x="241681" y="35178"/>
                  <a:pt x="241935" y="35560"/>
                  <a:pt x="242188" y="35941"/>
                </a:cubicBezTo>
                <a:cubicBezTo>
                  <a:pt x="242443" y="36322"/>
                  <a:pt x="242569" y="36829"/>
                  <a:pt x="242697" y="37338"/>
                </a:cubicBezTo>
                <a:cubicBezTo>
                  <a:pt x="242697" y="37845"/>
                  <a:pt x="242823" y="38481"/>
                  <a:pt x="242950" y="39242"/>
                </a:cubicBezTo>
                <a:cubicBezTo>
                  <a:pt x="242950" y="40004"/>
                  <a:pt x="243078" y="40894"/>
                  <a:pt x="243078" y="42037"/>
                </a:cubicBezTo>
                <a:cubicBezTo>
                  <a:pt x="243078" y="43434"/>
                  <a:pt x="242950" y="44576"/>
                  <a:pt x="242950" y="45338"/>
                </a:cubicBezTo>
                <a:cubicBezTo>
                  <a:pt x="242823" y="46228"/>
                  <a:pt x="242697" y="46863"/>
                  <a:pt x="242569" y="47370"/>
                </a:cubicBezTo>
                <a:cubicBezTo>
                  <a:pt x="242316" y="47878"/>
                  <a:pt x="242062" y="48260"/>
                  <a:pt x="241807" y="48387"/>
                </a:cubicBezTo>
                <a:cubicBezTo>
                  <a:pt x="241553" y="48513"/>
                  <a:pt x="241172" y="48641"/>
                  <a:pt x="240791" y="48641"/>
                </a:cubicBezTo>
                <a:cubicBezTo>
                  <a:pt x="240284" y="48641"/>
                  <a:pt x="239648" y="48387"/>
                  <a:pt x="238760" y="47878"/>
                </a:cubicBezTo>
                <a:cubicBezTo>
                  <a:pt x="237744" y="47370"/>
                  <a:pt x="236600" y="46735"/>
                  <a:pt x="235203" y="46228"/>
                </a:cubicBezTo>
                <a:cubicBezTo>
                  <a:pt x="233806" y="45592"/>
                  <a:pt x="232156" y="45085"/>
                  <a:pt x="230250" y="44450"/>
                </a:cubicBezTo>
                <a:cubicBezTo>
                  <a:pt x="228346" y="43941"/>
                  <a:pt x="226313" y="43688"/>
                  <a:pt x="223900" y="43688"/>
                </a:cubicBezTo>
                <a:cubicBezTo>
                  <a:pt x="222250" y="43688"/>
                  <a:pt x="220725" y="43941"/>
                  <a:pt x="219456" y="44195"/>
                </a:cubicBezTo>
                <a:cubicBezTo>
                  <a:pt x="218313" y="44576"/>
                  <a:pt x="217297" y="45085"/>
                  <a:pt x="216407" y="45719"/>
                </a:cubicBezTo>
                <a:cubicBezTo>
                  <a:pt x="215646" y="46354"/>
                  <a:pt x="215010" y="47116"/>
                  <a:pt x="214629" y="48006"/>
                </a:cubicBezTo>
                <a:cubicBezTo>
                  <a:pt x="214248" y="48894"/>
                  <a:pt x="214122" y="49784"/>
                  <a:pt x="214122" y="50800"/>
                </a:cubicBezTo>
                <a:cubicBezTo>
                  <a:pt x="214122" y="52323"/>
                  <a:pt x="214503" y="53594"/>
                  <a:pt x="215519" y="54610"/>
                </a:cubicBezTo>
                <a:cubicBezTo>
                  <a:pt x="216407" y="55753"/>
                  <a:pt x="217678" y="56641"/>
                  <a:pt x="219201" y="57403"/>
                </a:cubicBezTo>
                <a:cubicBezTo>
                  <a:pt x="220725" y="58166"/>
                  <a:pt x="222503" y="58928"/>
                  <a:pt x="224409" y="59690"/>
                </a:cubicBezTo>
                <a:cubicBezTo>
                  <a:pt x="226441" y="60325"/>
                  <a:pt x="228346" y="61087"/>
                  <a:pt x="230378" y="61975"/>
                </a:cubicBezTo>
                <a:cubicBezTo>
                  <a:pt x="232410" y="62738"/>
                  <a:pt x="234441" y="63753"/>
                  <a:pt x="236347" y="64769"/>
                </a:cubicBezTo>
                <a:cubicBezTo>
                  <a:pt x="238251" y="65913"/>
                  <a:pt x="240029" y="67182"/>
                  <a:pt x="241553" y="68834"/>
                </a:cubicBezTo>
                <a:cubicBezTo>
                  <a:pt x="243078" y="70357"/>
                  <a:pt x="244347" y="72263"/>
                  <a:pt x="245363" y="74548"/>
                </a:cubicBezTo>
                <a:cubicBezTo>
                  <a:pt x="246253" y="76707"/>
                  <a:pt x="246760" y="79375"/>
                  <a:pt x="246760" y="82295"/>
                </a:cubicBezTo>
                <a:cubicBezTo>
                  <a:pt x="246760" y="86106"/>
                  <a:pt x="245998" y="89407"/>
                  <a:pt x="244601" y="92328"/>
                </a:cubicBezTo>
                <a:cubicBezTo>
                  <a:pt x="243204" y="95250"/>
                  <a:pt x="241172" y="97663"/>
                  <a:pt x="238632" y="99567"/>
                </a:cubicBezTo>
                <a:cubicBezTo>
                  <a:pt x="236093" y="101472"/>
                  <a:pt x="233044" y="102869"/>
                  <a:pt x="229488" y="103885"/>
                </a:cubicBezTo>
                <a:cubicBezTo>
                  <a:pt x="225932" y="104901"/>
                  <a:pt x="222122" y="105282"/>
                  <a:pt x="218059" y="105282"/>
                </a:cubicBezTo>
                <a:cubicBezTo>
                  <a:pt x="215519" y="105282"/>
                  <a:pt x="213106" y="105156"/>
                  <a:pt x="210947" y="104775"/>
                </a:cubicBezTo>
                <a:cubicBezTo>
                  <a:pt x="208660" y="104394"/>
                  <a:pt x="206628" y="103885"/>
                  <a:pt x="204850" y="103378"/>
                </a:cubicBezTo>
                <a:cubicBezTo>
                  <a:pt x="203072" y="102742"/>
                  <a:pt x="201548" y="102235"/>
                  <a:pt x="200406" y="101600"/>
                </a:cubicBezTo>
                <a:cubicBezTo>
                  <a:pt x="199135" y="100965"/>
                  <a:pt x="198373" y="100457"/>
                  <a:pt x="197738" y="99948"/>
                </a:cubicBezTo>
                <a:cubicBezTo>
                  <a:pt x="197231" y="99441"/>
                  <a:pt x="196850" y="98551"/>
                  <a:pt x="196469" y="97535"/>
                </a:cubicBezTo>
                <a:cubicBezTo>
                  <a:pt x="196215" y="96392"/>
                  <a:pt x="196088" y="94741"/>
                  <a:pt x="196088" y="92582"/>
                </a:cubicBezTo>
                <a:cubicBezTo>
                  <a:pt x="196088" y="91059"/>
                  <a:pt x="196088" y="89916"/>
                  <a:pt x="196215" y="89026"/>
                </a:cubicBezTo>
                <a:cubicBezTo>
                  <a:pt x="196341" y="88265"/>
                  <a:pt x="196469" y="87503"/>
                  <a:pt x="196596" y="86994"/>
                </a:cubicBezTo>
                <a:cubicBezTo>
                  <a:pt x="196850" y="86487"/>
                  <a:pt x="197103" y="86106"/>
                  <a:pt x="197357" y="85978"/>
                </a:cubicBezTo>
                <a:cubicBezTo>
                  <a:pt x="197738" y="85725"/>
                  <a:pt x="198119" y="85725"/>
                  <a:pt x="198500" y="85725"/>
                </a:cubicBezTo>
                <a:cubicBezTo>
                  <a:pt x="199009" y="85725"/>
                  <a:pt x="199897" y="85978"/>
                  <a:pt x="200913" y="86613"/>
                </a:cubicBezTo>
                <a:cubicBezTo>
                  <a:pt x="202056" y="87248"/>
                  <a:pt x="203326" y="87884"/>
                  <a:pt x="204978" y="88645"/>
                </a:cubicBezTo>
                <a:cubicBezTo>
                  <a:pt x="206501" y="89407"/>
                  <a:pt x="208406" y="90169"/>
                  <a:pt x="210438" y="90804"/>
                </a:cubicBezTo>
                <a:cubicBezTo>
                  <a:pt x="212597" y="91440"/>
                  <a:pt x="215010" y="91694"/>
                  <a:pt x="217678" y="91694"/>
                </a:cubicBezTo>
                <a:cubicBezTo>
                  <a:pt x="219328" y="91694"/>
                  <a:pt x="220853" y="91566"/>
                  <a:pt x="222122" y="91185"/>
                </a:cubicBezTo>
                <a:cubicBezTo>
                  <a:pt x="223393" y="90804"/>
                  <a:pt x="224535" y="90423"/>
                  <a:pt x="225551" y="89662"/>
                </a:cubicBezTo>
                <a:cubicBezTo>
                  <a:pt x="226568" y="89026"/>
                  <a:pt x="227203" y="88265"/>
                  <a:pt x="227710" y="87248"/>
                </a:cubicBezTo>
                <a:cubicBezTo>
                  <a:pt x="228219" y="86232"/>
                  <a:pt x="228472" y="85090"/>
                  <a:pt x="228472" y="83819"/>
                </a:cubicBezTo>
                <a:cubicBezTo>
                  <a:pt x="228472" y="82295"/>
                  <a:pt x="228091" y="81025"/>
                  <a:pt x="227075" y="80010"/>
                </a:cubicBezTo>
                <a:cubicBezTo>
                  <a:pt x="226187" y="78994"/>
                  <a:pt x="225044" y="77978"/>
                  <a:pt x="223519" y="77216"/>
                </a:cubicBezTo>
                <a:cubicBezTo>
                  <a:pt x="221996" y="76453"/>
                  <a:pt x="220218" y="75691"/>
                  <a:pt x="218313" y="74929"/>
                </a:cubicBezTo>
                <a:cubicBezTo>
                  <a:pt x="216407" y="74294"/>
                  <a:pt x="214503" y="73532"/>
                  <a:pt x="212471" y="72644"/>
                </a:cubicBezTo>
                <a:cubicBezTo>
                  <a:pt x="210438" y="71882"/>
                  <a:pt x="208534" y="70866"/>
                  <a:pt x="206628" y="69722"/>
                </a:cubicBezTo>
                <a:cubicBezTo>
                  <a:pt x="204723" y="68707"/>
                  <a:pt x="202946" y="67310"/>
                  <a:pt x="201422" y="65785"/>
                </a:cubicBezTo>
                <a:cubicBezTo>
                  <a:pt x="199897" y="64135"/>
                  <a:pt x="198754" y="62229"/>
                  <a:pt x="197866" y="60070"/>
                </a:cubicBezTo>
                <a:cubicBezTo>
                  <a:pt x="196850" y="57785"/>
                  <a:pt x="196469" y="55117"/>
                  <a:pt x="196469" y="51942"/>
                </a:cubicBezTo>
                <a:cubicBezTo>
                  <a:pt x="196469" y="48767"/>
                  <a:pt x="197103" y="45847"/>
                  <a:pt x="198247" y="43307"/>
                </a:cubicBezTo>
                <a:cubicBezTo>
                  <a:pt x="199516" y="40640"/>
                  <a:pt x="201294" y="38353"/>
                  <a:pt x="203707" y="36448"/>
                </a:cubicBezTo>
                <a:cubicBezTo>
                  <a:pt x="205994" y="34544"/>
                  <a:pt x="208788" y="33147"/>
                  <a:pt x="212216" y="32003"/>
                </a:cubicBezTo>
                <a:cubicBezTo>
                  <a:pt x="215519" y="30988"/>
                  <a:pt x="219328" y="30479"/>
                  <a:pt x="223393" y="30479"/>
                </a:cubicBezTo>
                <a:close/>
                <a:moveTo>
                  <a:pt x="1056259" y="2830067"/>
                </a:moveTo>
                <a:moveTo>
                  <a:pt x="19557" y="22478"/>
                </a:moveTo>
                <a:lnTo>
                  <a:pt x="19557" y="55117"/>
                </a:lnTo>
                <a:lnTo>
                  <a:pt x="28321" y="55117"/>
                </a:lnTo>
                <a:cubicBezTo>
                  <a:pt x="31369" y="55117"/>
                  <a:pt x="34035" y="54737"/>
                  <a:pt x="36194" y="53847"/>
                </a:cubicBezTo>
                <a:cubicBezTo>
                  <a:pt x="38226" y="52959"/>
                  <a:pt x="40004" y="51816"/>
                  <a:pt x="41275" y="50291"/>
                </a:cubicBezTo>
                <a:cubicBezTo>
                  <a:pt x="42672" y="48767"/>
                  <a:pt x="43688" y="46990"/>
                  <a:pt x="44322" y="44831"/>
                </a:cubicBezTo>
                <a:cubicBezTo>
                  <a:pt x="45085" y="42798"/>
                  <a:pt x="45466" y="40513"/>
                  <a:pt x="45466" y="37972"/>
                </a:cubicBezTo>
                <a:cubicBezTo>
                  <a:pt x="45466" y="34670"/>
                  <a:pt x="44831" y="31876"/>
                  <a:pt x="43688" y="29717"/>
                </a:cubicBezTo>
                <a:cubicBezTo>
                  <a:pt x="42418" y="27432"/>
                  <a:pt x="41021" y="25907"/>
                  <a:pt x="39243" y="24765"/>
                </a:cubicBezTo>
                <a:cubicBezTo>
                  <a:pt x="37465" y="23748"/>
                  <a:pt x="35687" y="23113"/>
                  <a:pt x="33781" y="22860"/>
                </a:cubicBezTo>
                <a:cubicBezTo>
                  <a:pt x="31876" y="22606"/>
                  <a:pt x="29844" y="22478"/>
                  <a:pt x="27813" y="22478"/>
                </a:cubicBezTo>
                <a:close/>
                <a:moveTo>
                  <a:pt x="1064260" y="2830067"/>
                </a:moveTo>
                <a:moveTo>
                  <a:pt x="6603" y="7366"/>
                </a:moveTo>
                <a:lnTo>
                  <a:pt x="29210" y="7366"/>
                </a:lnTo>
                <a:cubicBezTo>
                  <a:pt x="31496" y="7366"/>
                  <a:pt x="33781" y="7366"/>
                  <a:pt x="35813" y="7619"/>
                </a:cubicBezTo>
                <a:cubicBezTo>
                  <a:pt x="37846" y="7747"/>
                  <a:pt x="40259" y="8128"/>
                  <a:pt x="43179" y="8763"/>
                </a:cubicBezTo>
                <a:cubicBezTo>
                  <a:pt x="46100" y="9270"/>
                  <a:pt x="49022" y="10287"/>
                  <a:pt x="51943" y="11938"/>
                </a:cubicBezTo>
                <a:cubicBezTo>
                  <a:pt x="54863" y="13462"/>
                  <a:pt x="57403" y="15366"/>
                  <a:pt x="59435" y="17779"/>
                </a:cubicBezTo>
                <a:cubicBezTo>
                  <a:pt x="61594" y="20066"/>
                  <a:pt x="63119" y="22860"/>
                  <a:pt x="64262" y="26035"/>
                </a:cubicBezTo>
                <a:cubicBezTo>
                  <a:pt x="65278" y="29082"/>
                  <a:pt x="65913" y="32638"/>
                  <a:pt x="65913" y="36575"/>
                </a:cubicBezTo>
                <a:cubicBezTo>
                  <a:pt x="65913" y="42037"/>
                  <a:pt x="65023" y="46735"/>
                  <a:pt x="63372" y="50926"/>
                </a:cubicBezTo>
                <a:cubicBezTo>
                  <a:pt x="61722" y="55117"/>
                  <a:pt x="59181" y="58673"/>
                  <a:pt x="56006" y="61467"/>
                </a:cubicBezTo>
                <a:cubicBezTo>
                  <a:pt x="52704" y="64388"/>
                  <a:pt x="48768" y="66547"/>
                  <a:pt x="44069" y="67944"/>
                </a:cubicBezTo>
                <a:cubicBezTo>
                  <a:pt x="39369" y="69469"/>
                  <a:pt x="33909" y="70231"/>
                  <a:pt x="27559" y="70231"/>
                </a:cubicBezTo>
                <a:lnTo>
                  <a:pt x="19557" y="70231"/>
                </a:lnTo>
                <a:lnTo>
                  <a:pt x="19557" y="100965"/>
                </a:lnTo>
                <a:cubicBezTo>
                  <a:pt x="19557" y="101472"/>
                  <a:pt x="19303" y="101853"/>
                  <a:pt x="19050" y="102235"/>
                </a:cubicBezTo>
                <a:cubicBezTo>
                  <a:pt x="18669" y="102742"/>
                  <a:pt x="18160" y="102997"/>
                  <a:pt x="17398" y="103250"/>
                </a:cubicBezTo>
                <a:cubicBezTo>
                  <a:pt x="16637" y="103504"/>
                  <a:pt x="15747" y="103759"/>
                  <a:pt x="14478" y="103885"/>
                </a:cubicBezTo>
                <a:cubicBezTo>
                  <a:pt x="13207" y="104013"/>
                  <a:pt x="11684" y="104140"/>
                  <a:pt x="9651" y="104140"/>
                </a:cubicBezTo>
                <a:cubicBezTo>
                  <a:pt x="7873" y="104140"/>
                  <a:pt x="6222" y="104013"/>
                  <a:pt x="4953" y="103885"/>
                </a:cubicBezTo>
                <a:cubicBezTo>
                  <a:pt x="3682" y="103759"/>
                  <a:pt x="2666" y="103504"/>
                  <a:pt x="1904" y="103250"/>
                </a:cubicBezTo>
                <a:cubicBezTo>
                  <a:pt x="1269" y="102997"/>
                  <a:pt x="635" y="102742"/>
                  <a:pt x="381" y="102235"/>
                </a:cubicBezTo>
                <a:cubicBezTo>
                  <a:pt x="126" y="101853"/>
                  <a:pt x="0" y="101472"/>
                  <a:pt x="0" y="100965"/>
                </a:cubicBezTo>
                <a:lnTo>
                  <a:pt x="0" y="14350"/>
                </a:lnTo>
                <a:cubicBezTo>
                  <a:pt x="0" y="12065"/>
                  <a:pt x="507" y="10287"/>
                  <a:pt x="1778" y="9144"/>
                </a:cubicBezTo>
                <a:cubicBezTo>
                  <a:pt x="3047" y="7873"/>
                  <a:pt x="4572" y="7366"/>
                  <a:pt x="6603" y="7366"/>
                </a:cubicBezTo>
                <a:close/>
                <a:moveTo>
                  <a:pt x="1079372" y="2830067"/>
                </a:moveTo>
                <a:moveTo>
                  <a:pt x="352678" y="2540"/>
                </a:moveTo>
                <a:cubicBezTo>
                  <a:pt x="356869" y="2540"/>
                  <a:pt x="359663" y="3301"/>
                  <a:pt x="361188" y="4698"/>
                </a:cubicBezTo>
                <a:cubicBezTo>
                  <a:pt x="362712" y="6095"/>
                  <a:pt x="363473" y="8635"/>
                  <a:pt x="363473" y="12191"/>
                </a:cubicBezTo>
                <a:cubicBezTo>
                  <a:pt x="363473" y="16001"/>
                  <a:pt x="362712" y="18669"/>
                  <a:pt x="361060" y="20066"/>
                </a:cubicBezTo>
                <a:cubicBezTo>
                  <a:pt x="359537" y="21463"/>
                  <a:pt x="356743" y="22225"/>
                  <a:pt x="352551" y="22225"/>
                </a:cubicBezTo>
                <a:cubicBezTo>
                  <a:pt x="348360" y="22225"/>
                  <a:pt x="345566" y="21590"/>
                  <a:pt x="344043" y="20192"/>
                </a:cubicBezTo>
                <a:cubicBezTo>
                  <a:pt x="342519" y="18795"/>
                  <a:pt x="341884" y="16256"/>
                  <a:pt x="341884" y="12572"/>
                </a:cubicBezTo>
                <a:cubicBezTo>
                  <a:pt x="341884" y="8890"/>
                  <a:pt x="342646" y="6222"/>
                  <a:pt x="344169" y="4825"/>
                </a:cubicBezTo>
                <a:cubicBezTo>
                  <a:pt x="345566" y="3301"/>
                  <a:pt x="348488" y="2540"/>
                  <a:pt x="352678" y="2540"/>
                </a:cubicBezTo>
                <a:close/>
                <a:moveTo>
                  <a:pt x="1084198" y="2830067"/>
                </a:moveTo>
                <a:moveTo>
                  <a:pt x="171322" y="2540"/>
                </a:moveTo>
                <a:cubicBezTo>
                  <a:pt x="175513" y="2540"/>
                  <a:pt x="178307" y="3301"/>
                  <a:pt x="179831" y="4698"/>
                </a:cubicBezTo>
                <a:cubicBezTo>
                  <a:pt x="181356" y="6095"/>
                  <a:pt x="182118" y="8635"/>
                  <a:pt x="182118" y="12191"/>
                </a:cubicBezTo>
                <a:cubicBezTo>
                  <a:pt x="182118" y="16001"/>
                  <a:pt x="181356" y="18669"/>
                  <a:pt x="179704" y="20066"/>
                </a:cubicBezTo>
                <a:cubicBezTo>
                  <a:pt x="178181" y="21463"/>
                  <a:pt x="175387" y="22225"/>
                  <a:pt x="171196" y="22225"/>
                </a:cubicBezTo>
                <a:cubicBezTo>
                  <a:pt x="167004" y="22225"/>
                  <a:pt x="164210" y="21590"/>
                  <a:pt x="162687" y="20192"/>
                </a:cubicBezTo>
                <a:cubicBezTo>
                  <a:pt x="161163" y="18795"/>
                  <a:pt x="160528" y="16256"/>
                  <a:pt x="160528" y="12572"/>
                </a:cubicBezTo>
                <a:cubicBezTo>
                  <a:pt x="160528" y="8890"/>
                  <a:pt x="161290" y="6222"/>
                  <a:pt x="162813" y="4825"/>
                </a:cubicBezTo>
                <a:cubicBezTo>
                  <a:pt x="164210" y="3301"/>
                  <a:pt x="167131" y="2540"/>
                  <a:pt x="171322" y="2540"/>
                </a:cubicBezTo>
                <a:close/>
                <a:moveTo>
                  <a:pt x="1084198" y="2830067"/>
                </a:moveTo>
                <a:moveTo>
                  <a:pt x="270382" y="0"/>
                </a:moveTo>
                <a:cubicBezTo>
                  <a:pt x="272160" y="0"/>
                  <a:pt x="273685" y="126"/>
                  <a:pt x="274828" y="253"/>
                </a:cubicBezTo>
                <a:cubicBezTo>
                  <a:pt x="276097" y="381"/>
                  <a:pt x="276987" y="635"/>
                  <a:pt x="277748" y="888"/>
                </a:cubicBezTo>
                <a:cubicBezTo>
                  <a:pt x="278510" y="1142"/>
                  <a:pt x="279019" y="1523"/>
                  <a:pt x="279272" y="1904"/>
                </a:cubicBezTo>
                <a:cubicBezTo>
                  <a:pt x="279526" y="2285"/>
                  <a:pt x="279653" y="2794"/>
                  <a:pt x="279653" y="3301"/>
                </a:cubicBezTo>
                <a:lnTo>
                  <a:pt x="279653" y="39878"/>
                </a:lnTo>
                <a:cubicBezTo>
                  <a:pt x="282956" y="36703"/>
                  <a:pt x="286257" y="34416"/>
                  <a:pt x="289560" y="32766"/>
                </a:cubicBezTo>
                <a:cubicBezTo>
                  <a:pt x="292862" y="31241"/>
                  <a:pt x="296418" y="30479"/>
                  <a:pt x="299973" y="30479"/>
                </a:cubicBezTo>
                <a:cubicBezTo>
                  <a:pt x="304546" y="30479"/>
                  <a:pt x="308356" y="31241"/>
                  <a:pt x="311403" y="32766"/>
                </a:cubicBezTo>
                <a:cubicBezTo>
                  <a:pt x="314578" y="34163"/>
                  <a:pt x="317119" y="36194"/>
                  <a:pt x="319023" y="38862"/>
                </a:cubicBezTo>
                <a:cubicBezTo>
                  <a:pt x="320928" y="41401"/>
                  <a:pt x="322198" y="44450"/>
                  <a:pt x="323088" y="47878"/>
                </a:cubicBezTo>
                <a:cubicBezTo>
                  <a:pt x="323976" y="51307"/>
                  <a:pt x="324357" y="55498"/>
                  <a:pt x="324357" y="60451"/>
                </a:cubicBezTo>
                <a:lnTo>
                  <a:pt x="324357" y="101091"/>
                </a:lnTo>
                <a:cubicBezTo>
                  <a:pt x="324357" y="101600"/>
                  <a:pt x="324231" y="101981"/>
                  <a:pt x="323976" y="102362"/>
                </a:cubicBezTo>
                <a:cubicBezTo>
                  <a:pt x="323596" y="102742"/>
                  <a:pt x="323088" y="103123"/>
                  <a:pt x="322453" y="103378"/>
                </a:cubicBezTo>
                <a:cubicBezTo>
                  <a:pt x="321691" y="103632"/>
                  <a:pt x="320801" y="103759"/>
                  <a:pt x="319531" y="103885"/>
                </a:cubicBezTo>
                <a:cubicBezTo>
                  <a:pt x="318388" y="104013"/>
                  <a:pt x="316865" y="104140"/>
                  <a:pt x="315087" y="104140"/>
                </a:cubicBezTo>
                <a:cubicBezTo>
                  <a:pt x="313181" y="104140"/>
                  <a:pt x="311657" y="104013"/>
                  <a:pt x="310515" y="103885"/>
                </a:cubicBezTo>
                <a:cubicBezTo>
                  <a:pt x="309244" y="103759"/>
                  <a:pt x="308356" y="103632"/>
                  <a:pt x="307594" y="103378"/>
                </a:cubicBezTo>
                <a:cubicBezTo>
                  <a:pt x="306959" y="103123"/>
                  <a:pt x="306450" y="102742"/>
                  <a:pt x="306069" y="102362"/>
                </a:cubicBezTo>
                <a:cubicBezTo>
                  <a:pt x="305816" y="101981"/>
                  <a:pt x="305688" y="101600"/>
                  <a:pt x="305688" y="101091"/>
                </a:cubicBezTo>
                <a:lnTo>
                  <a:pt x="305688" y="63245"/>
                </a:lnTo>
                <a:cubicBezTo>
                  <a:pt x="305688" y="59944"/>
                  <a:pt x="305435" y="57531"/>
                  <a:pt x="304926" y="55625"/>
                </a:cubicBezTo>
                <a:cubicBezTo>
                  <a:pt x="304546" y="53847"/>
                  <a:pt x="303784" y="52197"/>
                  <a:pt x="302894" y="50926"/>
                </a:cubicBezTo>
                <a:cubicBezTo>
                  <a:pt x="302006" y="49657"/>
                  <a:pt x="300863" y="48641"/>
                  <a:pt x="299466" y="47878"/>
                </a:cubicBezTo>
                <a:cubicBezTo>
                  <a:pt x="298069" y="47116"/>
                  <a:pt x="296418" y="46735"/>
                  <a:pt x="294513" y="46735"/>
                </a:cubicBezTo>
                <a:cubicBezTo>
                  <a:pt x="292100" y="46735"/>
                  <a:pt x="289687" y="47625"/>
                  <a:pt x="287273" y="49403"/>
                </a:cubicBezTo>
                <a:cubicBezTo>
                  <a:pt x="284860" y="51181"/>
                  <a:pt x="282321" y="53594"/>
                  <a:pt x="279653" y="57022"/>
                </a:cubicBezTo>
                <a:lnTo>
                  <a:pt x="279653" y="101091"/>
                </a:lnTo>
                <a:cubicBezTo>
                  <a:pt x="279653" y="101600"/>
                  <a:pt x="279526" y="101981"/>
                  <a:pt x="279272" y="102362"/>
                </a:cubicBezTo>
                <a:cubicBezTo>
                  <a:pt x="279019" y="102742"/>
                  <a:pt x="278510" y="103123"/>
                  <a:pt x="277748" y="103378"/>
                </a:cubicBezTo>
                <a:cubicBezTo>
                  <a:pt x="276987" y="103632"/>
                  <a:pt x="276097" y="103759"/>
                  <a:pt x="274828" y="103885"/>
                </a:cubicBezTo>
                <a:cubicBezTo>
                  <a:pt x="273685" y="104013"/>
                  <a:pt x="272160" y="104140"/>
                  <a:pt x="270382" y="104140"/>
                </a:cubicBezTo>
                <a:cubicBezTo>
                  <a:pt x="268478" y="104140"/>
                  <a:pt x="266953" y="104013"/>
                  <a:pt x="265810" y="103885"/>
                </a:cubicBezTo>
                <a:cubicBezTo>
                  <a:pt x="264668" y="103759"/>
                  <a:pt x="263651" y="103632"/>
                  <a:pt x="262890" y="103378"/>
                </a:cubicBezTo>
                <a:cubicBezTo>
                  <a:pt x="262254" y="103123"/>
                  <a:pt x="261747" y="102742"/>
                  <a:pt x="261366" y="102362"/>
                </a:cubicBezTo>
                <a:cubicBezTo>
                  <a:pt x="261112" y="101981"/>
                  <a:pt x="260985" y="101600"/>
                  <a:pt x="260985" y="101091"/>
                </a:cubicBezTo>
                <a:lnTo>
                  <a:pt x="260985" y="3301"/>
                </a:lnTo>
                <a:cubicBezTo>
                  <a:pt x="260985" y="2794"/>
                  <a:pt x="261112" y="2285"/>
                  <a:pt x="261366" y="1904"/>
                </a:cubicBezTo>
                <a:cubicBezTo>
                  <a:pt x="261747" y="1523"/>
                  <a:pt x="262254" y="1142"/>
                  <a:pt x="262890" y="888"/>
                </a:cubicBezTo>
                <a:cubicBezTo>
                  <a:pt x="263651" y="635"/>
                  <a:pt x="264668" y="381"/>
                  <a:pt x="265810" y="253"/>
                </a:cubicBezTo>
                <a:cubicBezTo>
                  <a:pt x="266953" y="126"/>
                  <a:pt x="268478" y="0"/>
                  <a:pt x="270382" y="0"/>
                </a:cubicBezTo>
                <a:close/>
                <a:moveTo>
                  <a:pt x="1086738" y="2830067"/>
                </a:moveTo>
                <a:moveTo>
                  <a:pt x="89026" y="0"/>
                </a:moveTo>
                <a:cubicBezTo>
                  <a:pt x="90804" y="0"/>
                  <a:pt x="92328" y="126"/>
                  <a:pt x="93472" y="253"/>
                </a:cubicBezTo>
                <a:cubicBezTo>
                  <a:pt x="94741" y="381"/>
                  <a:pt x="95631" y="635"/>
                  <a:pt x="96393" y="888"/>
                </a:cubicBezTo>
                <a:cubicBezTo>
                  <a:pt x="97154" y="1142"/>
                  <a:pt x="97663" y="1523"/>
                  <a:pt x="97916" y="1904"/>
                </a:cubicBezTo>
                <a:cubicBezTo>
                  <a:pt x="98171" y="2285"/>
                  <a:pt x="98297" y="2794"/>
                  <a:pt x="98297" y="3301"/>
                </a:cubicBezTo>
                <a:lnTo>
                  <a:pt x="98297" y="39878"/>
                </a:lnTo>
                <a:cubicBezTo>
                  <a:pt x="101600" y="36703"/>
                  <a:pt x="104901" y="34416"/>
                  <a:pt x="108203" y="32766"/>
                </a:cubicBezTo>
                <a:cubicBezTo>
                  <a:pt x="111506" y="31241"/>
                  <a:pt x="115062" y="30479"/>
                  <a:pt x="118618" y="30479"/>
                </a:cubicBezTo>
                <a:cubicBezTo>
                  <a:pt x="123190" y="30479"/>
                  <a:pt x="127000" y="31241"/>
                  <a:pt x="130047" y="32766"/>
                </a:cubicBezTo>
                <a:cubicBezTo>
                  <a:pt x="133222" y="34163"/>
                  <a:pt x="135763" y="36194"/>
                  <a:pt x="137668" y="38862"/>
                </a:cubicBezTo>
                <a:cubicBezTo>
                  <a:pt x="139572" y="41401"/>
                  <a:pt x="140843" y="44450"/>
                  <a:pt x="141731" y="47878"/>
                </a:cubicBezTo>
                <a:cubicBezTo>
                  <a:pt x="142621" y="51307"/>
                  <a:pt x="143001" y="55498"/>
                  <a:pt x="143001" y="60451"/>
                </a:cubicBezTo>
                <a:lnTo>
                  <a:pt x="143001" y="101091"/>
                </a:lnTo>
                <a:cubicBezTo>
                  <a:pt x="143001" y="101600"/>
                  <a:pt x="142875" y="101981"/>
                  <a:pt x="142621" y="102362"/>
                </a:cubicBezTo>
                <a:cubicBezTo>
                  <a:pt x="142240" y="102742"/>
                  <a:pt x="141731" y="103123"/>
                  <a:pt x="141097" y="103378"/>
                </a:cubicBezTo>
                <a:cubicBezTo>
                  <a:pt x="140335" y="103632"/>
                  <a:pt x="139446" y="103759"/>
                  <a:pt x="138175" y="103885"/>
                </a:cubicBezTo>
                <a:cubicBezTo>
                  <a:pt x="137032" y="104013"/>
                  <a:pt x="135509" y="104140"/>
                  <a:pt x="133731" y="104140"/>
                </a:cubicBezTo>
                <a:cubicBezTo>
                  <a:pt x="131825" y="104140"/>
                  <a:pt x="130301" y="104013"/>
                  <a:pt x="129159" y="103885"/>
                </a:cubicBezTo>
                <a:cubicBezTo>
                  <a:pt x="127888" y="103759"/>
                  <a:pt x="127000" y="103632"/>
                  <a:pt x="126238" y="103378"/>
                </a:cubicBezTo>
                <a:cubicBezTo>
                  <a:pt x="125603" y="103123"/>
                  <a:pt x="125094" y="102742"/>
                  <a:pt x="124713" y="102362"/>
                </a:cubicBezTo>
                <a:cubicBezTo>
                  <a:pt x="124460" y="101981"/>
                  <a:pt x="124332" y="101600"/>
                  <a:pt x="124332" y="101091"/>
                </a:cubicBezTo>
                <a:lnTo>
                  <a:pt x="124332" y="63245"/>
                </a:lnTo>
                <a:cubicBezTo>
                  <a:pt x="124332" y="59944"/>
                  <a:pt x="124078" y="57531"/>
                  <a:pt x="123571" y="55625"/>
                </a:cubicBezTo>
                <a:cubicBezTo>
                  <a:pt x="123190" y="53847"/>
                  <a:pt x="122428" y="52197"/>
                  <a:pt x="121538" y="50926"/>
                </a:cubicBezTo>
                <a:cubicBezTo>
                  <a:pt x="120650" y="49657"/>
                  <a:pt x="119506" y="48641"/>
                  <a:pt x="118110" y="47878"/>
                </a:cubicBezTo>
                <a:cubicBezTo>
                  <a:pt x="116713" y="47116"/>
                  <a:pt x="115062" y="46735"/>
                  <a:pt x="113156" y="46735"/>
                </a:cubicBezTo>
                <a:cubicBezTo>
                  <a:pt x="110744" y="46735"/>
                  <a:pt x="108331" y="47625"/>
                  <a:pt x="105918" y="49403"/>
                </a:cubicBezTo>
                <a:cubicBezTo>
                  <a:pt x="103504" y="51181"/>
                  <a:pt x="100965" y="53594"/>
                  <a:pt x="98297" y="57022"/>
                </a:cubicBezTo>
                <a:lnTo>
                  <a:pt x="98297" y="101091"/>
                </a:lnTo>
                <a:cubicBezTo>
                  <a:pt x="98297" y="101600"/>
                  <a:pt x="98171" y="101981"/>
                  <a:pt x="97916" y="102362"/>
                </a:cubicBezTo>
                <a:cubicBezTo>
                  <a:pt x="97663" y="102742"/>
                  <a:pt x="97154" y="103123"/>
                  <a:pt x="96393" y="103378"/>
                </a:cubicBezTo>
                <a:cubicBezTo>
                  <a:pt x="95631" y="103632"/>
                  <a:pt x="94741" y="103759"/>
                  <a:pt x="93472" y="103885"/>
                </a:cubicBezTo>
                <a:cubicBezTo>
                  <a:pt x="92328" y="104013"/>
                  <a:pt x="90804" y="104140"/>
                  <a:pt x="89026" y="104140"/>
                </a:cubicBezTo>
                <a:cubicBezTo>
                  <a:pt x="87122" y="104140"/>
                  <a:pt x="85597" y="104013"/>
                  <a:pt x="84454" y="103885"/>
                </a:cubicBezTo>
                <a:cubicBezTo>
                  <a:pt x="83312" y="103759"/>
                  <a:pt x="82296" y="103632"/>
                  <a:pt x="81534" y="103378"/>
                </a:cubicBezTo>
                <a:cubicBezTo>
                  <a:pt x="80898" y="103123"/>
                  <a:pt x="80391" y="102742"/>
                  <a:pt x="80010" y="102362"/>
                </a:cubicBezTo>
                <a:cubicBezTo>
                  <a:pt x="79756" y="101981"/>
                  <a:pt x="79628" y="101600"/>
                  <a:pt x="79628" y="101091"/>
                </a:cubicBezTo>
                <a:lnTo>
                  <a:pt x="79628" y="3301"/>
                </a:lnTo>
                <a:cubicBezTo>
                  <a:pt x="79628" y="2794"/>
                  <a:pt x="79756" y="2285"/>
                  <a:pt x="80010" y="1904"/>
                </a:cubicBezTo>
                <a:cubicBezTo>
                  <a:pt x="80391" y="1523"/>
                  <a:pt x="80898" y="1142"/>
                  <a:pt x="81534" y="888"/>
                </a:cubicBezTo>
                <a:cubicBezTo>
                  <a:pt x="82296" y="635"/>
                  <a:pt x="83312" y="381"/>
                  <a:pt x="84454" y="253"/>
                </a:cubicBezTo>
                <a:cubicBezTo>
                  <a:pt x="85597" y="126"/>
                  <a:pt x="87122" y="0"/>
                  <a:pt x="89026" y="0"/>
                </a:cubicBezTo>
                <a:close/>
                <a:moveTo>
                  <a:pt x="1086738" y="2830067"/>
                </a:moveTo>
                <a:moveTo>
                  <a:pt x="546735" y="82169"/>
                </a:moveTo>
                <a:cubicBezTo>
                  <a:pt x="548766" y="82169"/>
                  <a:pt x="550418" y="82295"/>
                  <a:pt x="551815" y="82676"/>
                </a:cubicBezTo>
                <a:cubicBezTo>
                  <a:pt x="553085" y="83057"/>
                  <a:pt x="554228" y="83692"/>
                  <a:pt x="554990" y="84582"/>
                </a:cubicBezTo>
                <a:cubicBezTo>
                  <a:pt x="555878" y="85470"/>
                  <a:pt x="556387" y="86613"/>
                  <a:pt x="556768" y="88138"/>
                </a:cubicBezTo>
                <a:cubicBezTo>
                  <a:pt x="557148" y="89535"/>
                  <a:pt x="557275" y="91313"/>
                  <a:pt x="557275" y="93472"/>
                </a:cubicBezTo>
                <a:cubicBezTo>
                  <a:pt x="557275" y="95503"/>
                  <a:pt x="557148" y="97282"/>
                  <a:pt x="556768" y="98678"/>
                </a:cubicBezTo>
                <a:cubicBezTo>
                  <a:pt x="556387" y="100075"/>
                  <a:pt x="555878" y="101219"/>
                  <a:pt x="554990" y="102107"/>
                </a:cubicBezTo>
                <a:cubicBezTo>
                  <a:pt x="554228" y="102997"/>
                  <a:pt x="553085" y="103632"/>
                  <a:pt x="551815" y="104013"/>
                </a:cubicBezTo>
                <a:cubicBezTo>
                  <a:pt x="550418" y="104394"/>
                  <a:pt x="548766" y="104647"/>
                  <a:pt x="546735" y="104647"/>
                </a:cubicBezTo>
                <a:cubicBezTo>
                  <a:pt x="544703" y="104647"/>
                  <a:pt x="542925" y="104394"/>
                  <a:pt x="541654" y="104013"/>
                </a:cubicBezTo>
                <a:cubicBezTo>
                  <a:pt x="540257" y="103632"/>
                  <a:pt x="539241" y="102997"/>
                  <a:pt x="538353" y="102107"/>
                </a:cubicBezTo>
                <a:cubicBezTo>
                  <a:pt x="537591" y="101219"/>
                  <a:pt x="537082" y="100075"/>
                  <a:pt x="536701" y="98678"/>
                </a:cubicBezTo>
                <a:cubicBezTo>
                  <a:pt x="536447" y="97282"/>
                  <a:pt x="536321" y="95503"/>
                  <a:pt x="536321" y="93472"/>
                </a:cubicBezTo>
                <a:cubicBezTo>
                  <a:pt x="536321" y="91313"/>
                  <a:pt x="536447" y="89535"/>
                  <a:pt x="536701" y="88138"/>
                </a:cubicBezTo>
                <a:cubicBezTo>
                  <a:pt x="537082" y="86613"/>
                  <a:pt x="537591" y="85470"/>
                  <a:pt x="538353" y="84582"/>
                </a:cubicBezTo>
                <a:cubicBezTo>
                  <a:pt x="539241" y="83692"/>
                  <a:pt x="540257" y="83057"/>
                  <a:pt x="541654" y="82676"/>
                </a:cubicBezTo>
                <a:cubicBezTo>
                  <a:pt x="542925" y="82295"/>
                  <a:pt x="544703" y="82169"/>
                  <a:pt x="546735" y="82169"/>
                </a:cubicBezTo>
                <a:close/>
                <a:moveTo>
                  <a:pt x="1004569" y="2830067"/>
                </a:moveTo>
                <a:moveTo>
                  <a:pt x="546735" y="33400"/>
                </a:moveTo>
                <a:cubicBezTo>
                  <a:pt x="548766" y="33400"/>
                  <a:pt x="550418" y="33654"/>
                  <a:pt x="551815" y="34035"/>
                </a:cubicBezTo>
                <a:cubicBezTo>
                  <a:pt x="553085" y="34416"/>
                  <a:pt x="554228" y="35051"/>
                  <a:pt x="554990" y="35941"/>
                </a:cubicBezTo>
                <a:cubicBezTo>
                  <a:pt x="555878" y="36829"/>
                  <a:pt x="556387" y="38100"/>
                  <a:pt x="556768" y="39497"/>
                </a:cubicBezTo>
                <a:cubicBezTo>
                  <a:pt x="557148" y="40894"/>
                  <a:pt x="557275" y="42672"/>
                  <a:pt x="557275" y="44831"/>
                </a:cubicBezTo>
                <a:cubicBezTo>
                  <a:pt x="557275" y="46990"/>
                  <a:pt x="557148" y="48641"/>
                  <a:pt x="556768" y="50038"/>
                </a:cubicBezTo>
                <a:cubicBezTo>
                  <a:pt x="556387" y="51435"/>
                  <a:pt x="555878" y="52578"/>
                  <a:pt x="554990" y="53466"/>
                </a:cubicBezTo>
                <a:cubicBezTo>
                  <a:pt x="554228" y="54356"/>
                  <a:pt x="553085" y="54991"/>
                  <a:pt x="551815" y="55372"/>
                </a:cubicBezTo>
                <a:cubicBezTo>
                  <a:pt x="550418" y="55753"/>
                  <a:pt x="548766" y="55879"/>
                  <a:pt x="546735" y="55879"/>
                </a:cubicBezTo>
                <a:cubicBezTo>
                  <a:pt x="544703" y="55879"/>
                  <a:pt x="542925" y="55753"/>
                  <a:pt x="541654" y="55372"/>
                </a:cubicBezTo>
                <a:cubicBezTo>
                  <a:pt x="540257" y="54991"/>
                  <a:pt x="539241" y="54356"/>
                  <a:pt x="538353" y="53466"/>
                </a:cubicBezTo>
                <a:cubicBezTo>
                  <a:pt x="537591" y="52578"/>
                  <a:pt x="537082" y="51435"/>
                  <a:pt x="536701" y="50038"/>
                </a:cubicBezTo>
                <a:cubicBezTo>
                  <a:pt x="536447" y="48641"/>
                  <a:pt x="536321" y="46990"/>
                  <a:pt x="536321" y="44831"/>
                </a:cubicBezTo>
                <a:cubicBezTo>
                  <a:pt x="536321" y="42672"/>
                  <a:pt x="536447" y="40894"/>
                  <a:pt x="536701" y="39497"/>
                </a:cubicBezTo>
                <a:cubicBezTo>
                  <a:pt x="537082" y="38100"/>
                  <a:pt x="537591" y="36829"/>
                  <a:pt x="538353" y="35941"/>
                </a:cubicBezTo>
                <a:cubicBezTo>
                  <a:pt x="539241" y="35051"/>
                  <a:pt x="540257" y="34416"/>
                  <a:pt x="541654" y="34035"/>
                </a:cubicBezTo>
                <a:cubicBezTo>
                  <a:pt x="542925" y="33654"/>
                  <a:pt x="544703" y="33400"/>
                  <a:pt x="546735" y="33400"/>
                </a:cubicBezTo>
                <a:close/>
                <a:moveTo>
                  <a:pt x="1053338" y="2830067"/>
                </a:moveTo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4" name="Freeform 254"/>
          <p:cNvSpPr/>
          <p:nvPr/>
        </p:nvSpPr>
        <p:spPr>
          <a:xfrm>
            <a:off x="2828494" y="4290520"/>
            <a:ext cx="505444" cy="118644"/>
          </a:xfrm>
          <a:custGeom>
            <a:avLst/>
            <a:gdLst/>
            <a:ahLst/>
            <a:cxnLst/>
            <a:rect l="0" t="0" r="0" b="0"/>
            <a:pathLst>
              <a:path w="557275" h="130810">
                <a:moveTo>
                  <a:pt x="478916" y="100584"/>
                </a:moveTo>
                <a:cubicBezTo>
                  <a:pt x="477647" y="101472"/>
                  <a:pt x="476631" y="102488"/>
                  <a:pt x="475869" y="103250"/>
                </a:cubicBezTo>
                <a:cubicBezTo>
                  <a:pt x="475106" y="104140"/>
                  <a:pt x="474472" y="105028"/>
                  <a:pt x="473963" y="105791"/>
                </a:cubicBezTo>
                <a:cubicBezTo>
                  <a:pt x="473582" y="106553"/>
                  <a:pt x="473201" y="107315"/>
                  <a:pt x="473075" y="108076"/>
                </a:cubicBezTo>
                <a:cubicBezTo>
                  <a:pt x="472947" y="108838"/>
                  <a:pt x="472821" y="109600"/>
                  <a:pt x="472821" y="110363"/>
                </a:cubicBezTo>
                <a:cubicBezTo>
                  <a:pt x="472821" y="112903"/>
                  <a:pt x="474091" y="114807"/>
                  <a:pt x="476631" y="116078"/>
                </a:cubicBezTo>
                <a:cubicBezTo>
                  <a:pt x="479171" y="117347"/>
                  <a:pt x="482600" y="117982"/>
                  <a:pt x="487172" y="117982"/>
                </a:cubicBezTo>
                <a:cubicBezTo>
                  <a:pt x="490093" y="117982"/>
                  <a:pt x="492378" y="117728"/>
                  <a:pt x="494410" y="117094"/>
                </a:cubicBezTo>
                <a:cubicBezTo>
                  <a:pt x="496316" y="116585"/>
                  <a:pt x="497840" y="115823"/>
                  <a:pt x="498982" y="114807"/>
                </a:cubicBezTo>
                <a:cubicBezTo>
                  <a:pt x="500253" y="113919"/>
                  <a:pt x="501015" y="112903"/>
                  <a:pt x="501522" y="111760"/>
                </a:cubicBezTo>
                <a:cubicBezTo>
                  <a:pt x="502031" y="110490"/>
                  <a:pt x="502285" y="109347"/>
                  <a:pt x="502285" y="108076"/>
                </a:cubicBezTo>
                <a:cubicBezTo>
                  <a:pt x="502285" y="105791"/>
                  <a:pt x="501396" y="104140"/>
                  <a:pt x="499618" y="102869"/>
                </a:cubicBezTo>
                <a:cubicBezTo>
                  <a:pt x="497840" y="101726"/>
                  <a:pt x="495426" y="101091"/>
                  <a:pt x="492251" y="100965"/>
                </a:cubicBezTo>
                <a:close/>
                <a:moveTo>
                  <a:pt x="986154" y="2830067"/>
                </a:moveTo>
                <a:moveTo>
                  <a:pt x="486537" y="43688"/>
                </a:moveTo>
                <a:cubicBezTo>
                  <a:pt x="484759" y="43688"/>
                  <a:pt x="483107" y="44069"/>
                  <a:pt x="481710" y="44703"/>
                </a:cubicBezTo>
                <a:cubicBezTo>
                  <a:pt x="480313" y="45338"/>
                  <a:pt x="479171" y="46100"/>
                  <a:pt x="478281" y="47244"/>
                </a:cubicBezTo>
                <a:cubicBezTo>
                  <a:pt x="477266" y="48260"/>
                  <a:pt x="476631" y="49529"/>
                  <a:pt x="476250" y="50926"/>
                </a:cubicBezTo>
                <a:cubicBezTo>
                  <a:pt x="475741" y="52323"/>
                  <a:pt x="475488" y="53847"/>
                  <a:pt x="475488" y="55372"/>
                </a:cubicBezTo>
                <a:cubicBezTo>
                  <a:pt x="475488" y="58673"/>
                  <a:pt x="476503" y="61341"/>
                  <a:pt x="478535" y="63372"/>
                </a:cubicBezTo>
                <a:cubicBezTo>
                  <a:pt x="480441" y="65278"/>
                  <a:pt x="483235" y="66294"/>
                  <a:pt x="486791" y="66294"/>
                </a:cubicBezTo>
                <a:cubicBezTo>
                  <a:pt x="488696" y="66294"/>
                  <a:pt x="490347" y="66040"/>
                  <a:pt x="491616" y="65404"/>
                </a:cubicBezTo>
                <a:cubicBezTo>
                  <a:pt x="493013" y="64769"/>
                  <a:pt x="494156" y="64007"/>
                  <a:pt x="495172" y="62865"/>
                </a:cubicBezTo>
                <a:cubicBezTo>
                  <a:pt x="496062" y="61848"/>
                  <a:pt x="496697" y="60706"/>
                  <a:pt x="497204" y="59309"/>
                </a:cubicBezTo>
                <a:cubicBezTo>
                  <a:pt x="497713" y="57912"/>
                  <a:pt x="497966" y="56515"/>
                  <a:pt x="497966" y="54991"/>
                </a:cubicBezTo>
                <a:cubicBezTo>
                  <a:pt x="497966" y="51435"/>
                  <a:pt x="496950" y="48641"/>
                  <a:pt x="494919" y="46735"/>
                </a:cubicBezTo>
                <a:cubicBezTo>
                  <a:pt x="493013" y="44703"/>
                  <a:pt x="490219" y="43688"/>
                  <a:pt x="486537" y="43688"/>
                </a:cubicBezTo>
                <a:close/>
                <a:moveTo>
                  <a:pt x="1043050" y="2830067"/>
                </a:moveTo>
                <a:moveTo>
                  <a:pt x="352678" y="31750"/>
                </a:moveTo>
                <a:cubicBezTo>
                  <a:pt x="354456" y="31750"/>
                  <a:pt x="355981" y="31876"/>
                  <a:pt x="357123" y="32003"/>
                </a:cubicBezTo>
                <a:cubicBezTo>
                  <a:pt x="358394" y="32131"/>
                  <a:pt x="359282" y="32385"/>
                  <a:pt x="360044" y="32638"/>
                </a:cubicBezTo>
                <a:cubicBezTo>
                  <a:pt x="360806" y="32892"/>
                  <a:pt x="361315" y="33147"/>
                  <a:pt x="361569" y="33528"/>
                </a:cubicBezTo>
                <a:cubicBezTo>
                  <a:pt x="361822" y="33909"/>
                  <a:pt x="361950" y="34416"/>
                  <a:pt x="361950" y="34925"/>
                </a:cubicBezTo>
                <a:lnTo>
                  <a:pt x="361950" y="101091"/>
                </a:lnTo>
                <a:cubicBezTo>
                  <a:pt x="361950" y="101600"/>
                  <a:pt x="361822" y="101981"/>
                  <a:pt x="361569" y="102362"/>
                </a:cubicBezTo>
                <a:cubicBezTo>
                  <a:pt x="361315" y="102742"/>
                  <a:pt x="360806" y="103123"/>
                  <a:pt x="360044" y="103378"/>
                </a:cubicBezTo>
                <a:cubicBezTo>
                  <a:pt x="359282" y="103632"/>
                  <a:pt x="358394" y="103759"/>
                  <a:pt x="357123" y="103885"/>
                </a:cubicBezTo>
                <a:cubicBezTo>
                  <a:pt x="355981" y="104013"/>
                  <a:pt x="354456" y="104140"/>
                  <a:pt x="352678" y="104140"/>
                </a:cubicBezTo>
                <a:cubicBezTo>
                  <a:pt x="350773" y="104140"/>
                  <a:pt x="349250" y="104013"/>
                  <a:pt x="348106" y="103885"/>
                </a:cubicBezTo>
                <a:cubicBezTo>
                  <a:pt x="346963" y="103759"/>
                  <a:pt x="345947" y="103632"/>
                  <a:pt x="345185" y="103378"/>
                </a:cubicBezTo>
                <a:cubicBezTo>
                  <a:pt x="344550" y="103123"/>
                  <a:pt x="344043" y="102742"/>
                  <a:pt x="343662" y="102362"/>
                </a:cubicBezTo>
                <a:cubicBezTo>
                  <a:pt x="343407" y="101981"/>
                  <a:pt x="343281" y="101600"/>
                  <a:pt x="343281" y="101091"/>
                </a:cubicBezTo>
                <a:lnTo>
                  <a:pt x="343281" y="34925"/>
                </a:lnTo>
                <a:cubicBezTo>
                  <a:pt x="343281" y="34416"/>
                  <a:pt x="343407" y="33909"/>
                  <a:pt x="343662" y="33528"/>
                </a:cubicBezTo>
                <a:cubicBezTo>
                  <a:pt x="344043" y="33147"/>
                  <a:pt x="344550" y="32892"/>
                  <a:pt x="345185" y="32638"/>
                </a:cubicBezTo>
                <a:cubicBezTo>
                  <a:pt x="345947" y="32385"/>
                  <a:pt x="346963" y="32131"/>
                  <a:pt x="348106" y="32003"/>
                </a:cubicBezTo>
                <a:cubicBezTo>
                  <a:pt x="349250" y="31876"/>
                  <a:pt x="350773" y="31750"/>
                  <a:pt x="352678" y="31750"/>
                </a:cubicBezTo>
                <a:close/>
                <a:moveTo>
                  <a:pt x="1054988" y="2830067"/>
                </a:moveTo>
                <a:moveTo>
                  <a:pt x="171322" y="31750"/>
                </a:moveTo>
                <a:cubicBezTo>
                  <a:pt x="173100" y="31750"/>
                  <a:pt x="174625" y="31876"/>
                  <a:pt x="175768" y="32003"/>
                </a:cubicBezTo>
                <a:cubicBezTo>
                  <a:pt x="177038" y="32131"/>
                  <a:pt x="177926" y="32385"/>
                  <a:pt x="178688" y="32638"/>
                </a:cubicBezTo>
                <a:cubicBezTo>
                  <a:pt x="179450" y="32892"/>
                  <a:pt x="179959" y="33147"/>
                  <a:pt x="180213" y="33528"/>
                </a:cubicBezTo>
                <a:cubicBezTo>
                  <a:pt x="180466" y="33909"/>
                  <a:pt x="180594" y="34416"/>
                  <a:pt x="180594" y="34925"/>
                </a:cubicBezTo>
                <a:lnTo>
                  <a:pt x="180594" y="101091"/>
                </a:lnTo>
                <a:cubicBezTo>
                  <a:pt x="180594" y="101600"/>
                  <a:pt x="180466" y="101981"/>
                  <a:pt x="180213" y="102362"/>
                </a:cubicBezTo>
                <a:cubicBezTo>
                  <a:pt x="179959" y="102742"/>
                  <a:pt x="179450" y="103123"/>
                  <a:pt x="178688" y="103378"/>
                </a:cubicBezTo>
                <a:cubicBezTo>
                  <a:pt x="177926" y="103632"/>
                  <a:pt x="177038" y="103759"/>
                  <a:pt x="175768" y="103885"/>
                </a:cubicBezTo>
                <a:cubicBezTo>
                  <a:pt x="174625" y="104013"/>
                  <a:pt x="173100" y="104140"/>
                  <a:pt x="171322" y="104140"/>
                </a:cubicBezTo>
                <a:cubicBezTo>
                  <a:pt x="169418" y="104140"/>
                  <a:pt x="167894" y="104013"/>
                  <a:pt x="166750" y="103885"/>
                </a:cubicBezTo>
                <a:cubicBezTo>
                  <a:pt x="165607" y="103759"/>
                  <a:pt x="164591" y="103632"/>
                  <a:pt x="163829" y="103378"/>
                </a:cubicBezTo>
                <a:cubicBezTo>
                  <a:pt x="163194" y="103123"/>
                  <a:pt x="162687" y="102742"/>
                  <a:pt x="162306" y="102362"/>
                </a:cubicBezTo>
                <a:cubicBezTo>
                  <a:pt x="162051" y="101981"/>
                  <a:pt x="161925" y="101600"/>
                  <a:pt x="161925" y="101091"/>
                </a:cubicBezTo>
                <a:lnTo>
                  <a:pt x="161925" y="34925"/>
                </a:lnTo>
                <a:cubicBezTo>
                  <a:pt x="161925" y="34416"/>
                  <a:pt x="162051" y="33909"/>
                  <a:pt x="162306" y="33528"/>
                </a:cubicBezTo>
                <a:cubicBezTo>
                  <a:pt x="162687" y="33147"/>
                  <a:pt x="163194" y="32892"/>
                  <a:pt x="163829" y="32638"/>
                </a:cubicBezTo>
                <a:cubicBezTo>
                  <a:pt x="164591" y="32385"/>
                  <a:pt x="165607" y="32131"/>
                  <a:pt x="166750" y="32003"/>
                </a:cubicBezTo>
                <a:cubicBezTo>
                  <a:pt x="167894" y="31876"/>
                  <a:pt x="169418" y="31750"/>
                  <a:pt x="171322" y="31750"/>
                </a:cubicBezTo>
                <a:close/>
                <a:moveTo>
                  <a:pt x="1054988" y="2830067"/>
                </a:moveTo>
                <a:moveTo>
                  <a:pt x="486791" y="30734"/>
                </a:moveTo>
                <a:cubicBezTo>
                  <a:pt x="488822" y="30734"/>
                  <a:pt x="490854" y="30860"/>
                  <a:pt x="492760" y="31115"/>
                </a:cubicBezTo>
                <a:cubicBezTo>
                  <a:pt x="494665" y="31369"/>
                  <a:pt x="496443" y="31750"/>
                  <a:pt x="498094" y="32131"/>
                </a:cubicBezTo>
                <a:lnTo>
                  <a:pt x="519175" y="32131"/>
                </a:lnTo>
                <a:cubicBezTo>
                  <a:pt x="519938" y="32131"/>
                  <a:pt x="520700" y="32766"/>
                  <a:pt x="521207" y="33782"/>
                </a:cubicBezTo>
                <a:cubicBezTo>
                  <a:pt x="521716" y="34925"/>
                  <a:pt x="521969" y="36703"/>
                  <a:pt x="521969" y="39369"/>
                </a:cubicBezTo>
                <a:cubicBezTo>
                  <a:pt x="521969" y="41656"/>
                  <a:pt x="521716" y="43434"/>
                  <a:pt x="521081" y="44576"/>
                </a:cubicBezTo>
                <a:cubicBezTo>
                  <a:pt x="520572" y="45719"/>
                  <a:pt x="519938" y="46354"/>
                  <a:pt x="519175" y="46354"/>
                </a:cubicBezTo>
                <a:lnTo>
                  <a:pt x="511301" y="46354"/>
                </a:lnTo>
                <a:cubicBezTo>
                  <a:pt x="512444" y="47497"/>
                  <a:pt x="513206" y="48894"/>
                  <a:pt x="513715" y="50419"/>
                </a:cubicBezTo>
                <a:cubicBezTo>
                  <a:pt x="514096" y="51942"/>
                  <a:pt x="514350" y="53466"/>
                  <a:pt x="514350" y="55117"/>
                </a:cubicBezTo>
                <a:cubicBezTo>
                  <a:pt x="514350" y="58928"/>
                  <a:pt x="513715" y="62357"/>
                  <a:pt x="512444" y="65404"/>
                </a:cubicBezTo>
                <a:cubicBezTo>
                  <a:pt x="511175" y="68453"/>
                  <a:pt x="509269" y="70992"/>
                  <a:pt x="506856" y="73025"/>
                </a:cubicBezTo>
                <a:cubicBezTo>
                  <a:pt x="504444" y="75057"/>
                  <a:pt x="501522" y="76581"/>
                  <a:pt x="498221" y="77723"/>
                </a:cubicBezTo>
                <a:cubicBezTo>
                  <a:pt x="494791" y="78740"/>
                  <a:pt x="490981" y="79247"/>
                  <a:pt x="486791" y="79247"/>
                </a:cubicBezTo>
                <a:cubicBezTo>
                  <a:pt x="484759" y="79247"/>
                  <a:pt x="482726" y="78994"/>
                  <a:pt x="480694" y="78485"/>
                </a:cubicBezTo>
                <a:cubicBezTo>
                  <a:pt x="478790" y="77978"/>
                  <a:pt x="477266" y="77342"/>
                  <a:pt x="476250" y="76707"/>
                </a:cubicBezTo>
                <a:cubicBezTo>
                  <a:pt x="475615" y="77342"/>
                  <a:pt x="475106" y="78104"/>
                  <a:pt x="474725" y="78994"/>
                </a:cubicBezTo>
                <a:cubicBezTo>
                  <a:pt x="474218" y="79882"/>
                  <a:pt x="473963" y="80898"/>
                  <a:pt x="473963" y="81915"/>
                </a:cubicBezTo>
                <a:cubicBezTo>
                  <a:pt x="473963" y="83438"/>
                  <a:pt x="474598" y="84582"/>
                  <a:pt x="475869" y="85470"/>
                </a:cubicBezTo>
                <a:cubicBezTo>
                  <a:pt x="477138" y="86487"/>
                  <a:pt x="478916" y="86994"/>
                  <a:pt x="481203" y="86994"/>
                </a:cubicBezTo>
                <a:lnTo>
                  <a:pt x="497331" y="87629"/>
                </a:lnTo>
                <a:cubicBezTo>
                  <a:pt x="501141" y="87757"/>
                  <a:pt x="504444" y="88265"/>
                  <a:pt x="507365" y="89281"/>
                </a:cubicBezTo>
                <a:cubicBezTo>
                  <a:pt x="510413" y="90169"/>
                  <a:pt x="512825" y="91440"/>
                  <a:pt x="514857" y="93091"/>
                </a:cubicBezTo>
                <a:cubicBezTo>
                  <a:pt x="516890" y="94741"/>
                  <a:pt x="518413" y="96773"/>
                  <a:pt x="519429" y="99060"/>
                </a:cubicBezTo>
                <a:cubicBezTo>
                  <a:pt x="520572" y="101472"/>
                  <a:pt x="521081" y="104140"/>
                  <a:pt x="521081" y="107060"/>
                </a:cubicBezTo>
                <a:cubicBezTo>
                  <a:pt x="521081" y="110363"/>
                  <a:pt x="520319" y="113410"/>
                  <a:pt x="518922" y="116332"/>
                </a:cubicBezTo>
                <a:cubicBezTo>
                  <a:pt x="517525" y="119253"/>
                  <a:pt x="515366" y="121792"/>
                  <a:pt x="512444" y="123825"/>
                </a:cubicBezTo>
                <a:cubicBezTo>
                  <a:pt x="509523" y="125984"/>
                  <a:pt x="505968" y="127635"/>
                  <a:pt x="501650" y="128904"/>
                </a:cubicBezTo>
                <a:cubicBezTo>
                  <a:pt x="497204" y="130175"/>
                  <a:pt x="492251" y="130810"/>
                  <a:pt x="486410" y="130810"/>
                </a:cubicBezTo>
                <a:cubicBezTo>
                  <a:pt x="480694" y="130810"/>
                  <a:pt x="475869" y="130301"/>
                  <a:pt x="471931" y="129413"/>
                </a:cubicBezTo>
                <a:cubicBezTo>
                  <a:pt x="467868" y="128523"/>
                  <a:pt x="464693" y="127381"/>
                  <a:pt x="462153" y="125729"/>
                </a:cubicBezTo>
                <a:cubicBezTo>
                  <a:pt x="459485" y="124206"/>
                  <a:pt x="457707" y="122300"/>
                  <a:pt x="456565" y="120015"/>
                </a:cubicBezTo>
                <a:cubicBezTo>
                  <a:pt x="455294" y="117856"/>
                  <a:pt x="454787" y="115442"/>
                  <a:pt x="454787" y="112775"/>
                </a:cubicBezTo>
                <a:cubicBezTo>
                  <a:pt x="454787" y="111125"/>
                  <a:pt x="454913" y="109600"/>
                  <a:pt x="455422" y="108076"/>
                </a:cubicBezTo>
                <a:cubicBezTo>
                  <a:pt x="455803" y="106553"/>
                  <a:pt x="456438" y="105156"/>
                  <a:pt x="457200" y="103759"/>
                </a:cubicBezTo>
                <a:cubicBezTo>
                  <a:pt x="458088" y="102488"/>
                  <a:pt x="459104" y="101091"/>
                  <a:pt x="460247" y="99948"/>
                </a:cubicBezTo>
                <a:cubicBezTo>
                  <a:pt x="461518" y="98678"/>
                  <a:pt x="462788" y="97535"/>
                  <a:pt x="464312" y="96392"/>
                </a:cubicBezTo>
                <a:cubicBezTo>
                  <a:pt x="462279" y="95250"/>
                  <a:pt x="460628" y="93598"/>
                  <a:pt x="459359" y="91694"/>
                </a:cubicBezTo>
                <a:cubicBezTo>
                  <a:pt x="458216" y="89788"/>
                  <a:pt x="457707" y="87629"/>
                  <a:pt x="457707" y="85216"/>
                </a:cubicBezTo>
                <a:cubicBezTo>
                  <a:pt x="457707" y="82295"/>
                  <a:pt x="458343" y="79628"/>
                  <a:pt x="459613" y="77216"/>
                </a:cubicBezTo>
                <a:cubicBezTo>
                  <a:pt x="461010" y="74803"/>
                  <a:pt x="462788" y="72644"/>
                  <a:pt x="464947" y="70738"/>
                </a:cubicBezTo>
                <a:cubicBezTo>
                  <a:pt x="463169" y="68960"/>
                  <a:pt x="461772" y="66928"/>
                  <a:pt x="460756" y="64516"/>
                </a:cubicBezTo>
                <a:cubicBezTo>
                  <a:pt x="459613" y="62103"/>
                  <a:pt x="459104" y="59054"/>
                  <a:pt x="459104" y="55372"/>
                </a:cubicBezTo>
                <a:cubicBezTo>
                  <a:pt x="459104" y="51562"/>
                  <a:pt x="459866" y="48132"/>
                  <a:pt x="461263" y="45085"/>
                </a:cubicBezTo>
                <a:cubicBezTo>
                  <a:pt x="462534" y="42037"/>
                  <a:pt x="464438" y="39369"/>
                  <a:pt x="466851" y="37338"/>
                </a:cubicBezTo>
                <a:cubicBezTo>
                  <a:pt x="469265" y="35178"/>
                  <a:pt x="472185" y="33528"/>
                  <a:pt x="475615" y="32512"/>
                </a:cubicBezTo>
                <a:cubicBezTo>
                  <a:pt x="478916" y="31369"/>
                  <a:pt x="482726" y="30734"/>
                  <a:pt x="486791" y="30734"/>
                </a:cubicBezTo>
                <a:close/>
                <a:moveTo>
                  <a:pt x="1056004" y="2830067"/>
                </a:moveTo>
                <a:moveTo>
                  <a:pt x="418846" y="30479"/>
                </a:moveTo>
                <a:cubicBezTo>
                  <a:pt x="423418" y="30479"/>
                  <a:pt x="427228" y="31241"/>
                  <a:pt x="430275" y="32766"/>
                </a:cubicBezTo>
                <a:cubicBezTo>
                  <a:pt x="433450" y="34163"/>
                  <a:pt x="435991" y="36194"/>
                  <a:pt x="437896" y="38735"/>
                </a:cubicBezTo>
                <a:cubicBezTo>
                  <a:pt x="439800" y="41275"/>
                  <a:pt x="441071" y="44322"/>
                  <a:pt x="441960" y="47751"/>
                </a:cubicBezTo>
                <a:cubicBezTo>
                  <a:pt x="442848" y="51181"/>
                  <a:pt x="443229" y="55244"/>
                  <a:pt x="443229" y="60070"/>
                </a:cubicBezTo>
                <a:lnTo>
                  <a:pt x="443229" y="101091"/>
                </a:lnTo>
                <a:cubicBezTo>
                  <a:pt x="443229" y="101600"/>
                  <a:pt x="443103" y="101981"/>
                  <a:pt x="442848" y="102362"/>
                </a:cubicBezTo>
                <a:cubicBezTo>
                  <a:pt x="442468" y="102742"/>
                  <a:pt x="441960" y="103123"/>
                  <a:pt x="441325" y="103378"/>
                </a:cubicBezTo>
                <a:cubicBezTo>
                  <a:pt x="440563" y="103632"/>
                  <a:pt x="439673" y="103759"/>
                  <a:pt x="438403" y="103885"/>
                </a:cubicBezTo>
                <a:cubicBezTo>
                  <a:pt x="437260" y="104013"/>
                  <a:pt x="435737" y="104140"/>
                  <a:pt x="433959" y="104140"/>
                </a:cubicBezTo>
                <a:cubicBezTo>
                  <a:pt x="432053" y="104140"/>
                  <a:pt x="430529" y="104013"/>
                  <a:pt x="429387" y="103885"/>
                </a:cubicBezTo>
                <a:cubicBezTo>
                  <a:pt x="428116" y="103759"/>
                  <a:pt x="427228" y="103632"/>
                  <a:pt x="426466" y="103378"/>
                </a:cubicBezTo>
                <a:cubicBezTo>
                  <a:pt x="425831" y="103123"/>
                  <a:pt x="425322" y="102742"/>
                  <a:pt x="424941" y="102362"/>
                </a:cubicBezTo>
                <a:cubicBezTo>
                  <a:pt x="424688" y="101981"/>
                  <a:pt x="424560" y="101600"/>
                  <a:pt x="424560" y="101091"/>
                </a:cubicBezTo>
                <a:lnTo>
                  <a:pt x="424560" y="63245"/>
                </a:lnTo>
                <a:cubicBezTo>
                  <a:pt x="424560" y="59944"/>
                  <a:pt x="424306" y="57531"/>
                  <a:pt x="423798" y="55625"/>
                </a:cubicBezTo>
                <a:cubicBezTo>
                  <a:pt x="423418" y="53847"/>
                  <a:pt x="422656" y="52197"/>
                  <a:pt x="421766" y="50926"/>
                </a:cubicBezTo>
                <a:cubicBezTo>
                  <a:pt x="420878" y="49657"/>
                  <a:pt x="419735" y="48641"/>
                  <a:pt x="418338" y="47878"/>
                </a:cubicBezTo>
                <a:cubicBezTo>
                  <a:pt x="416941" y="47116"/>
                  <a:pt x="415290" y="46735"/>
                  <a:pt x="413385" y="46735"/>
                </a:cubicBezTo>
                <a:cubicBezTo>
                  <a:pt x="410972" y="46735"/>
                  <a:pt x="408559" y="47625"/>
                  <a:pt x="406146" y="49403"/>
                </a:cubicBezTo>
                <a:cubicBezTo>
                  <a:pt x="403732" y="51181"/>
                  <a:pt x="401193" y="53594"/>
                  <a:pt x="398525" y="57022"/>
                </a:cubicBezTo>
                <a:lnTo>
                  <a:pt x="398525" y="101091"/>
                </a:lnTo>
                <a:cubicBezTo>
                  <a:pt x="398525" y="101600"/>
                  <a:pt x="398398" y="101981"/>
                  <a:pt x="398144" y="102362"/>
                </a:cubicBezTo>
                <a:cubicBezTo>
                  <a:pt x="397891" y="102742"/>
                  <a:pt x="397382" y="103123"/>
                  <a:pt x="396621" y="103378"/>
                </a:cubicBezTo>
                <a:cubicBezTo>
                  <a:pt x="395859" y="103632"/>
                  <a:pt x="394969" y="103759"/>
                  <a:pt x="393700" y="103885"/>
                </a:cubicBezTo>
                <a:cubicBezTo>
                  <a:pt x="392556" y="104013"/>
                  <a:pt x="391032" y="104140"/>
                  <a:pt x="389254" y="104140"/>
                </a:cubicBezTo>
                <a:cubicBezTo>
                  <a:pt x="387350" y="104140"/>
                  <a:pt x="385825" y="104013"/>
                  <a:pt x="384682" y="103885"/>
                </a:cubicBezTo>
                <a:cubicBezTo>
                  <a:pt x="383540" y="103759"/>
                  <a:pt x="382523" y="103632"/>
                  <a:pt x="381762" y="103378"/>
                </a:cubicBezTo>
                <a:cubicBezTo>
                  <a:pt x="381126" y="103123"/>
                  <a:pt x="380619" y="102742"/>
                  <a:pt x="380238" y="102362"/>
                </a:cubicBezTo>
                <a:cubicBezTo>
                  <a:pt x="379984" y="101981"/>
                  <a:pt x="379856" y="101600"/>
                  <a:pt x="379856" y="101091"/>
                </a:cubicBezTo>
                <a:lnTo>
                  <a:pt x="379856" y="34670"/>
                </a:lnTo>
                <a:cubicBezTo>
                  <a:pt x="379856" y="34290"/>
                  <a:pt x="379984" y="33782"/>
                  <a:pt x="380238" y="33400"/>
                </a:cubicBezTo>
                <a:cubicBezTo>
                  <a:pt x="380491" y="33019"/>
                  <a:pt x="380872" y="32766"/>
                  <a:pt x="381507" y="32512"/>
                </a:cubicBezTo>
                <a:cubicBezTo>
                  <a:pt x="382143" y="32257"/>
                  <a:pt x="383031" y="32003"/>
                  <a:pt x="384047" y="31876"/>
                </a:cubicBezTo>
                <a:cubicBezTo>
                  <a:pt x="385063" y="31750"/>
                  <a:pt x="386334" y="31750"/>
                  <a:pt x="387857" y="31750"/>
                </a:cubicBezTo>
                <a:cubicBezTo>
                  <a:pt x="389509" y="31750"/>
                  <a:pt x="390778" y="31750"/>
                  <a:pt x="391794" y="31876"/>
                </a:cubicBezTo>
                <a:cubicBezTo>
                  <a:pt x="392810" y="32003"/>
                  <a:pt x="393700" y="32257"/>
                  <a:pt x="394207" y="32512"/>
                </a:cubicBezTo>
                <a:cubicBezTo>
                  <a:pt x="394843" y="32766"/>
                  <a:pt x="395223" y="33019"/>
                  <a:pt x="395478" y="33400"/>
                </a:cubicBezTo>
                <a:cubicBezTo>
                  <a:pt x="395731" y="33782"/>
                  <a:pt x="395859" y="34290"/>
                  <a:pt x="395859" y="34670"/>
                </a:cubicBezTo>
                <a:lnTo>
                  <a:pt x="395859" y="42417"/>
                </a:lnTo>
                <a:cubicBezTo>
                  <a:pt x="399541" y="38481"/>
                  <a:pt x="403225" y="35432"/>
                  <a:pt x="407035" y="33400"/>
                </a:cubicBezTo>
                <a:cubicBezTo>
                  <a:pt x="410844" y="31495"/>
                  <a:pt x="414781" y="30479"/>
                  <a:pt x="418846" y="30479"/>
                </a:cubicBezTo>
                <a:close/>
                <a:moveTo>
                  <a:pt x="1056259" y="2830067"/>
                </a:moveTo>
                <a:moveTo>
                  <a:pt x="223393" y="30479"/>
                </a:moveTo>
                <a:cubicBezTo>
                  <a:pt x="225551" y="30479"/>
                  <a:pt x="227584" y="30607"/>
                  <a:pt x="229488" y="30988"/>
                </a:cubicBezTo>
                <a:cubicBezTo>
                  <a:pt x="231521" y="31241"/>
                  <a:pt x="233298" y="31622"/>
                  <a:pt x="234822" y="32003"/>
                </a:cubicBezTo>
                <a:cubicBezTo>
                  <a:pt x="236473" y="32512"/>
                  <a:pt x="237744" y="33019"/>
                  <a:pt x="238887" y="33528"/>
                </a:cubicBezTo>
                <a:cubicBezTo>
                  <a:pt x="239903" y="34035"/>
                  <a:pt x="240665" y="34416"/>
                  <a:pt x="241172" y="34797"/>
                </a:cubicBezTo>
                <a:cubicBezTo>
                  <a:pt x="241681" y="35178"/>
                  <a:pt x="241935" y="35560"/>
                  <a:pt x="242188" y="35941"/>
                </a:cubicBezTo>
                <a:cubicBezTo>
                  <a:pt x="242443" y="36322"/>
                  <a:pt x="242569" y="36829"/>
                  <a:pt x="242697" y="37338"/>
                </a:cubicBezTo>
                <a:cubicBezTo>
                  <a:pt x="242697" y="37845"/>
                  <a:pt x="242823" y="38481"/>
                  <a:pt x="242950" y="39242"/>
                </a:cubicBezTo>
                <a:cubicBezTo>
                  <a:pt x="242950" y="40004"/>
                  <a:pt x="243078" y="40894"/>
                  <a:pt x="243078" y="42037"/>
                </a:cubicBezTo>
                <a:cubicBezTo>
                  <a:pt x="243078" y="43434"/>
                  <a:pt x="242950" y="44576"/>
                  <a:pt x="242950" y="45338"/>
                </a:cubicBezTo>
                <a:cubicBezTo>
                  <a:pt x="242823" y="46228"/>
                  <a:pt x="242697" y="46863"/>
                  <a:pt x="242569" y="47370"/>
                </a:cubicBezTo>
                <a:cubicBezTo>
                  <a:pt x="242316" y="47878"/>
                  <a:pt x="242062" y="48260"/>
                  <a:pt x="241807" y="48387"/>
                </a:cubicBezTo>
                <a:cubicBezTo>
                  <a:pt x="241553" y="48513"/>
                  <a:pt x="241172" y="48641"/>
                  <a:pt x="240791" y="48641"/>
                </a:cubicBezTo>
                <a:cubicBezTo>
                  <a:pt x="240284" y="48641"/>
                  <a:pt x="239648" y="48387"/>
                  <a:pt x="238760" y="47878"/>
                </a:cubicBezTo>
                <a:cubicBezTo>
                  <a:pt x="237744" y="47370"/>
                  <a:pt x="236600" y="46735"/>
                  <a:pt x="235203" y="46228"/>
                </a:cubicBezTo>
                <a:cubicBezTo>
                  <a:pt x="233806" y="45592"/>
                  <a:pt x="232156" y="45085"/>
                  <a:pt x="230250" y="44450"/>
                </a:cubicBezTo>
                <a:cubicBezTo>
                  <a:pt x="228346" y="43941"/>
                  <a:pt x="226313" y="43688"/>
                  <a:pt x="223900" y="43688"/>
                </a:cubicBezTo>
                <a:cubicBezTo>
                  <a:pt x="222250" y="43688"/>
                  <a:pt x="220725" y="43941"/>
                  <a:pt x="219456" y="44195"/>
                </a:cubicBezTo>
                <a:cubicBezTo>
                  <a:pt x="218313" y="44576"/>
                  <a:pt x="217297" y="45085"/>
                  <a:pt x="216407" y="45719"/>
                </a:cubicBezTo>
                <a:cubicBezTo>
                  <a:pt x="215646" y="46354"/>
                  <a:pt x="215010" y="47116"/>
                  <a:pt x="214629" y="48006"/>
                </a:cubicBezTo>
                <a:cubicBezTo>
                  <a:pt x="214248" y="48894"/>
                  <a:pt x="214122" y="49784"/>
                  <a:pt x="214122" y="50800"/>
                </a:cubicBezTo>
                <a:cubicBezTo>
                  <a:pt x="214122" y="52323"/>
                  <a:pt x="214503" y="53594"/>
                  <a:pt x="215519" y="54610"/>
                </a:cubicBezTo>
                <a:cubicBezTo>
                  <a:pt x="216407" y="55753"/>
                  <a:pt x="217678" y="56641"/>
                  <a:pt x="219201" y="57403"/>
                </a:cubicBezTo>
                <a:cubicBezTo>
                  <a:pt x="220725" y="58166"/>
                  <a:pt x="222503" y="58928"/>
                  <a:pt x="224409" y="59690"/>
                </a:cubicBezTo>
                <a:cubicBezTo>
                  <a:pt x="226441" y="60325"/>
                  <a:pt x="228346" y="61087"/>
                  <a:pt x="230378" y="61975"/>
                </a:cubicBezTo>
                <a:cubicBezTo>
                  <a:pt x="232410" y="62738"/>
                  <a:pt x="234441" y="63753"/>
                  <a:pt x="236347" y="64769"/>
                </a:cubicBezTo>
                <a:cubicBezTo>
                  <a:pt x="238251" y="65913"/>
                  <a:pt x="240029" y="67182"/>
                  <a:pt x="241553" y="68834"/>
                </a:cubicBezTo>
                <a:cubicBezTo>
                  <a:pt x="243078" y="70357"/>
                  <a:pt x="244347" y="72263"/>
                  <a:pt x="245363" y="74548"/>
                </a:cubicBezTo>
                <a:cubicBezTo>
                  <a:pt x="246253" y="76707"/>
                  <a:pt x="246760" y="79375"/>
                  <a:pt x="246760" y="82295"/>
                </a:cubicBezTo>
                <a:cubicBezTo>
                  <a:pt x="246760" y="86106"/>
                  <a:pt x="245998" y="89407"/>
                  <a:pt x="244601" y="92328"/>
                </a:cubicBezTo>
                <a:cubicBezTo>
                  <a:pt x="243204" y="95250"/>
                  <a:pt x="241172" y="97663"/>
                  <a:pt x="238632" y="99567"/>
                </a:cubicBezTo>
                <a:cubicBezTo>
                  <a:pt x="236093" y="101472"/>
                  <a:pt x="233044" y="102869"/>
                  <a:pt x="229488" y="103885"/>
                </a:cubicBezTo>
                <a:cubicBezTo>
                  <a:pt x="225932" y="104901"/>
                  <a:pt x="222122" y="105282"/>
                  <a:pt x="218059" y="105282"/>
                </a:cubicBezTo>
                <a:cubicBezTo>
                  <a:pt x="215519" y="105282"/>
                  <a:pt x="213106" y="105156"/>
                  <a:pt x="210947" y="104775"/>
                </a:cubicBezTo>
                <a:cubicBezTo>
                  <a:pt x="208660" y="104394"/>
                  <a:pt x="206628" y="103885"/>
                  <a:pt x="204850" y="103378"/>
                </a:cubicBezTo>
                <a:cubicBezTo>
                  <a:pt x="203072" y="102742"/>
                  <a:pt x="201548" y="102235"/>
                  <a:pt x="200406" y="101600"/>
                </a:cubicBezTo>
                <a:cubicBezTo>
                  <a:pt x="199135" y="100965"/>
                  <a:pt x="198373" y="100457"/>
                  <a:pt x="197738" y="99948"/>
                </a:cubicBezTo>
                <a:cubicBezTo>
                  <a:pt x="197231" y="99441"/>
                  <a:pt x="196850" y="98551"/>
                  <a:pt x="196469" y="97535"/>
                </a:cubicBezTo>
                <a:cubicBezTo>
                  <a:pt x="196215" y="96392"/>
                  <a:pt x="196088" y="94741"/>
                  <a:pt x="196088" y="92582"/>
                </a:cubicBezTo>
                <a:cubicBezTo>
                  <a:pt x="196088" y="91059"/>
                  <a:pt x="196088" y="89916"/>
                  <a:pt x="196215" y="89026"/>
                </a:cubicBezTo>
                <a:cubicBezTo>
                  <a:pt x="196341" y="88265"/>
                  <a:pt x="196469" y="87503"/>
                  <a:pt x="196596" y="86994"/>
                </a:cubicBezTo>
                <a:cubicBezTo>
                  <a:pt x="196850" y="86487"/>
                  <a:pt x="197103" y="86106"/>
                  <a:pt x="197357" y="85978"/>
                </a:cubicBezTo>
                <a:cubicBezTo>
                  <a:pt x="197738" y="85725"/>
                  <a:pt x="198119" y="85725"/>
                  <a:pt x="198500" y="85725"/>
                </a:cubicBezTo>
                <a:cubicBezTo>
                  <a:pt x="199009" y="85725"/>
                  <a:pt x="199897" y="85978"/>
                  <a:pt x="200913" y="86613"/>
                </a:cubicBezTo>
                <a:cubicBezTo>
                  <a:pt x="202056" y="87248"/>
                  <a:pt x="203326" y="87884"/>
                  <a:pt x="204978" y="88645"/>
                </a:cubicBezTo>
                <a:cubicBezTo>
                  <a:pt x="206501" y="89407"/>
                  <a:pt x="208406" y="90169"/>
                  <a:pt x="210438" y="90804"/>
                </a:cubicBezTo>
                <a:cubicBezTo>
                  <a:pt x="212597" y="91440"/>
                  <a:pt x="215010" y="91694"/>
                  <a:pt x="217678" y="91694"/>
                </a:cubicBezTo>
                <a:cubicBezTo>
                  <a:pt x="219328" y="91694"/>
                  <a:pt x="220853" y="91566"/>
                  <a:pt x="222122" y="91185"/>
                </a:cubicBezTo>
                <a:cubicBezTo>
                  <a:pt x="223393" y="90804"/>
                  <a:pt x="224535" y="90423"/>
                  <a:pt x="225551" y="89662"/>
                </a:cubicBezTo>
                <a:cubicBezTo>
                  <a:pt x="226568" y="89026"/>
                  <a:pt x="227203" y="88265"/>
                  <a:pt x="227710" y="87248"/>
                </a:cubicBezTo>
                <a:cubicBezTo>
                  <a:pt x="228219" y="86232"/>
                  <a:pt x="228472" y="85090"/>
                  <a:pt x="228472" y="83819"/>
                </a:cubicBezTo>
                <a:cubicBezTo>
                  <a:pt x="228472" y="82295"/>
                  <a:pt x="228091" y="81025"/>
                  <a:pt x="227075" y="80010"/>
                </a:cubicBezTo>
                <a:cubicBezTo>
                  <a:pt x="226187" y="78994"/>
                  <a:pt x="225044" y="77978"/>
                  <a:pt x="223519" y="77216"/>
                </a:cubicBezTo>
                <a:cubicBezTo>
                  <a:pt x="221996" y="76453"/>
                  <a:pt x="220218" y="75691"/>
                  <a:pt x="218313" y="74929"/>
                </a:cubicBezTo>
                <a:cubicBezTo>
                  <a:pt x="216407" y="74294"/>
                  <a:pt x="214503" y="73532"/>
                  <a:pt x="212471" y="72644"/>
                </a:cubicBezTo>
                <a:cubicBezTo>
                  <a:pt x="210438" y="71882"/>
                  <a:pt x="208534" y="70866"/>
                  <a:pt x="206628" y="69722"/>
                </a:cubicBezTo>
                <a:cubicBezTo>
                  <a:pt x="204723" y="68707"/>
                  <a:pt x="202946" y="67310"/>
                  <a:pt x="201422" y="65785"/>
                </a:cubicBezTo>
                <a:cubicBezTo>
                  <a:pt x="199897" y="64135"/>
                  <a:pt x="198754" y="62229"/>
                  <a:pt x="197866" y="60070"/>
                </a:cubicBezTo>
                <a:cubicBezTo>
                  <a:pt x="196850" y="57785"/>
                  <a:pt x="196469" y="55117"/>
                  <a:pt x="196469" y="51942"/>
                </a:cubicBezTo>
                <a:cubicBezTo>
                  <a:pt x="196469" y="48767"/>
                  <a:pt x="197103" y="45847"/>
                  <a:pt x="198247" y="43307"/>
                </a:cubicBezTo>
                <a:cubicBezTo>
                  <a:pt x="199516" y="40640"/>
                  <a:pt x="201294" y="38353"/>
                  <a:pt x="203707" y="36448"/>
                </a:cubicBezTo>
                <a:cubicBezTo>
                  <a:pt x="205994" y="34544"/>
                  <a:pt x="208788" y="33147"/>
                  <a:pt x="212216" y="32003"/>
                </a:cubicBezTo>
                <a:cubicBezTo>
                  <a:pt x="215519" y="30988"/>
                  <a:pt x="219328" y="30479"/>
                  <a:pt x="223393" y="30479"/>
                </a:cubicBezTo>
                <a:close/>
                <a:moveTo>
                  <a:pt x="1056259" y="2830067"/>
                </a:moveTo>
                <a:moveTo>
                  <a:pt x="19557" y="22478"/>
                </a:moveTo>
                <a:lnTo>
                  <a:pt x="19557" y="55117"/>
                </a:lnTo>
                <a:lnTo>
                  <a:pt x="28321" y="55117"/>
                </a:lnTo>
                <a:cubicBezTo>
                  <a:pt x="31369" y="55117"/>
                  <a:pt x="34035" y="54737"/>
                  <a:pt x="36194" y="53847"/>
                </a:cubicBezTo>
                <a:cubicBezTo>
                  <a:pt x="38226" y="52959"/>
                  <a:pt x="40004" y="51816"/>
                  <a:pt x="41275" y="50291"/>
                </a:cubicBezTo>
                <a:cubicBezTo>
                  <a:pt x="42672" y="48767"/>
                  <a:pt x="43688" y="46990"/>
                  <a:pt x="44322" y="44831"/>
                </a:cubicBezTo>
                <a:cubicBezTo>
                  <a:pt x="45085" y="42798"/>
                  <a:pt x="45466" y="40513"/>
                  <a:pt x="45466" y="37972"/>
                </a:cubicBezTo>
                <a:cubicBezTo>
                  <a:pt x="45466" y="34670"/>
                  <a:pt x="44831" y="31876"/>
                  <a:pt x="43688" y="29717"/>
                </a:cubicBezTo>
                <a:cubicBezTo>
                  <a:pt x="42418" y="27432"/>
                  <a:pt x="41021" y="25907"/>
                  <a:pt x="39243" y="24765"/>
                </a:cubicBezTo>
                <a:cubicBezTo>
                  <a:pt x="37465" y="23748"/>
                  <a:pt x="35687" y="23113"/>
                  <a:pt x="33781" y="22860"/>
                </a:cubicBezTo>
                <a:cubicBezTo>
                  <a:pt x="31876" y="22606"/>
                  <a:pt x="29844" y="22478"/>
                  <a:pt x="27813" y="22478"/>
                </a:cubicBezTo>
                <a:close/>
                <a:moveTo>
                  <a:pt x="1064260" y="2830067"/>
                </a:moveTo>
                <a:moveTo>
                  <a:pt x="6603" y="7366"/>
                </a:moveTo>
                <a:lnTo>
                  <a:pt x="29210" y="7366"/>
                </a:lnTo>
                <a:cubicBezTo>
                  <a:pt x="31496" y="7366"/>
                  <a:pt x="33781" y="7366"/>
                  <a:pt x="35813" y="7619"/>
                </a:cubicBezTo>
                <a:cubicBezTo>
                  <a:pt x="37846" y="7747"/>
                  <a:pt x="40259" y="8128"/>
                  <a:pt x="43179" y="8763"/>
                </a:cubicBezTo>
                <a:cubicBezTo>
                  <a:pt x="46100" y="9270"/>
                  <a:pt x="49022" y="10287"/>
                  <a:pt x="51943" y="11938"/>
                </a:cubicBezTo>
                <a:cubicBezTo>
                  <a:pt x="54863" y="13462"/>
                  <a:pt x="57403" y="15366"/>
                  <a:pt x="59435" y="17779"/>
                </a:cubicBezTo>
                <a:cubicBezTo>
                  <a:pt x="61594" y="20066"/>
                  <a:pt x="63119" y="22860"/>
                  <a:pt x="64262" y="26035"/>
                </a:cubicBezTo>
                <a:cubicBezTo>
                  <a:pt x="65278" y="29082"/>
                  <a:pt x="65913" y="32638"/>
                  <a:pt x="65913" y="36575"/>
                </a:cubicBezTo>
                <a:cubicBezTo>
                  <a:pt x="65913" y="42037"/>
                  <a:pt x="65023" y="46735"/>
                  <a:pt x="63372" y="50926"/>
                </a:cubicBezTo>
                <a:cubicBezTo>
                  <a:pt x="61722" y="55117"/>
                  <a:pt x="59181" y="58673"/>
                  <a:pt x="56006" y="61467"/>
                </a:cubicBezTo>
                <a:cubicBezTo>
                  <a:pt x="52704" y="64388"/>
                  <a:pt x="48768" y="66547"/>
                  <a:pt x="44069" y="67944"/>
                </a:cubicBezTo>
                <a:cubicBezTo>
                  <a:pt x="39369" y="69469"/>
                  <a:pt x="33909" y="70231"/>
                  <a:pt x="27559" y="70231"/>
                </a:cubicBezTo>
                <a:lnTo>
                  <a:pt x="19557" y="70231"/>
                </a:lnTo>
                <a:lnTo>
                  <a:pt x="19557" y="100965"/>
                </a:lnTo>
                <a:cubicBezTo>
                  <a:pt x="19557" y="101472"/>
                  <a:pt x="19303" y="101853"/>
                  <a:pt x="19050" y="102235"/>
                </a:cubicBezTo>
                <a:cubicBezTo>
                  <a:pt x="18669" y="102742"/>
                  <a:pt x="18160" y="102997"/>
                  <a:pt x="17398" y="103250"/>
                </a:cubicBezTo>
                <a:cubicBezTo>
                  <a:pt x="16637" y="103504"/>
                  <a:pt x="15747" y="103759"/>
                  <a:pt x="14478" y="103885"/>
                </a:cubicBezTo>
                <a:cubicBezTo>
                  <a:pt x="13207" y="104013"/>
                  <a:pt x="11684" y="104140"/>
                  <a:pt x="9651" y="104140"/>
                </a:cubicBezTo>
                <a:cubicBezTo>
                  <a:pt x="7873" y="104140"/>
                  <a:pt x="6222" y="104013"/>
                  <a:pt x="4953" y="103885"/>
                </a:cubicBezTo>
                <a:cubicBezTo>
                  <a:pt x="3682" y="103759"/>
                  <a:pt x="2666" y="103504"/>
                  <a:pt x="1904" y="103250"/>
                </a:cubicBezTo>
                <a:cubicBezTo>
                  <a:pt x="1269" y="102997"/>
                  <a:pt x="635" y="102742"/>
                  <a:pt x="381" y="102235"/>
                </a:cubicBezTo>
                <a:cubicBezTo>
                  <a:pt x="126" y="101853"/>
                  <a:pt x="0" y="101472"/>
                  <a:pt x="0" y="100965"/>
                </a:cubicBezTo>
                <a:lnTo>
                  <a:pt x="0" y="14350"/>
                </a:lnTo>
                <a:cubicBezTo>
                  <a:pt x="0" y="12065"/>
                  <a:pt x="507" y="10287"/>
                  <a:pt x="1778" y="9144"/>
                </a:cubicBezTo>
                <a:cubicBezTo>
                  <a:pt x="3047" y="7873"/>
                  <a:pt x="4572" y="7366"/>
                  <a:pt x="6603" y="7366"/>
                </a:cubicBezTo>
                <a:close/>
                <a:moveTo>
                  <a:pt x="1079372" y="2830067"/>
                </a:moveTo>
                <a:moveTo>
                  <a:pt x="352678" y="2540"/>
                </a:moveTo>
                <a:cubicBezTo>
                  <a:pt x="356869" y="2540"/>
                  <a:pt x="359663" y="3301"/>
                  <a:pt x="361188" y="4698"/>
                </a:cubicBezTo>
                <a:cubicBezTo>
                  <a:pt x="362712" y="6095"/>
                  <a:pt x="363473" y="8635"/>
                  <a:pt x="363473" y="12191"/>
                </a:cubicBezTo>
                <a:cubicBezTo>
                  <a:pt x="363473" y="16001"/>
                  <a:pt x="362712" y="18669"/>
                  <a:pt x="361060" y="20066"/>
                </a:cubicBezTo>
                <a:cubicBezTo>
                  <a:pt x="359537" y="21463"/>
                  <a:pt x="356743" y="22225"/>
                  <a:pt x="352551" y="22225"/>
                </a:cubicBezTo>
                <a:cubicBezTo>
                  <a:pt x="348360" y="22225"/>
                  <a:pt x="345566" y="21590"/>
                  <a:pt x="344043" y="20192"/>
                </a:cubicBezTo>
                <a:cubicBezTo>
                  <a:pt x="342519" y="18795"/>
                  <a:pt x="341884" y="16256"/>
                  <a:pt x="341884" y="12572"/>
                </a:cubicBezTo>
                <a:cubicBezTo>
                  <a:pt x="341884" y="8890"/>
                  <a:pt x="342646" y="6222"/>
                  <a:pt x="344169" y="4825"/>
                </a:cubicBezTo>
                <a:cubicBezTo>
                  <a:pt x="345566" y="3301"/>
                  <a:pt x="348488" y="2540"/>
                  <a:pt x="352678" y="2540"/>
                </a:cubicBezTo>
                <a:close/>
                <a:moveTo>
                  <a:pt x="1084198" y="2830067"/>
                </a:moveTo>
                <a:moveTo>
                  <a:pt x="171322" y="2540"/>
                </a:moveTo>
                <a:cubicBezTo>
                  <a:pt x="175513" y="2540"/>
                  <a:pt x="178307" y="3301"/>
                  <a:pt x="179831" y="4698"/>
                </a:cubicBezTo>
                <a:cubicBezTo>
                  <a:pt x="181356" y="6095"/>
                  <a:pt x="182118" y="8635"/>
                  <a:pt x="182118" y="12191"/>
                </a:cubicBezTo>
                <a:cubicBezTo>
                  <a:pt x="182118" y="16001"/>
                  <a:pt x="181356" y="18669"/>
                  <a:pt x="179704" y="20066"/>
                </a:cubicBezTo>
                <a:cubicBezTo>
                  <a:pt x="178181" y="21463"/>
                  <a:pt x="175387" y="22225"/>
                  <a:pt x="171196" y="22225"/>
                </a:cubicBezTo>
                <a:cubicBezTo>
                  <a:pt x="167004" y="22225"/>
                  <a:pt x="164210" y="21590"/>
                  <a:pt x="162687" y="20192"/>
                </a:cubicBezTo>
                <a:cubicBezTo>
                  <a:pt x="161163" y="18795"/>
                  <a:pt x="160528" y="16256"/>
                  <a:pt x="160528" y="12572"/>
                </a:cubicBezTo>
                <a:cubicBezTo>
                  <a:pt x="160528" y="8890"/>
                  <a:pt x="161290" y="6222"/>
                  <a:pt x="162813" y="4825"/>
                </a:cubicBezTo>
                <a:cubicBezTo>
                  <a:pt x="164210" y="3301"/>
                  <a:pt x="167131" y="2540"/>
                  <a:pt x="171322" y="2540"/>
                </a:cubicBezTo>
                <a:close/>
                <a:moveTo>
                  <a:pt x="1084198" y="2830067"/>
                </a:moveTo>
                <a:moveTo>
                  <a:pt x="270382" y="0"/>
                </a:moveTo>
                <a:cubicBezTo>
                  <a:pt x="272160" y="0"/>
                  <a:pt x="273685" y="126"/>
                  <a:pt x="274828" y="253"/>
                </a:cubicBezTo>
                <a:cubicBezTo>
                  <a:pt x="276097" y="381"/>
                  <a:pt x="276987" y="635"/>
                  <a:pt x="277748" y="888"/>
                </a:cubicBezTo>
                <a:cubicBezTo>
                  <a:pt x="278510" y="1142"/>
                  <a:pt x="279019" y="1523"/>
                  <a:pt x="279272" y="1904"/>
                </a:cubicBezTo>
                <a:cubicBezTo>
                  <a:pt x="279526" y="2285"/>
                  <a:pt x="279653" y="2794"/>
                  <a:pt x="279653" y="3301"/>
                </a:cubicBezTo>
                <a:lnTo>
                  <a:pt x="279653" y="39878"/>
                </a:lnTo>
                <a:cubicBezTo>
                  <a:pt x="282956" y="36703"/>
                  <a:pt x="286257" y="34416"/>
                  <a:pt x="289560" y="32766"/>
                </a:cubicBezTo>
                <a:cubicBezTo>
                  <a:pt x="292862" y="31241"/>
                  <a:pt x="296418" y="30479"/>
                  <a:pt x="299973" y="30479"/>
                </a:cubicBezTo>
                <a:cubicBezTo>
                  <a:pt x="304546" y="30479"/>
                  <a:pt x="308356" y="31241"/>
                  <a:pt x="311403" y="32766"/>
                </a:cubicBezTo>
                <a:cubicBezTo>
                  <a:pt x="314578" y="34163"/>
                  <a:pt x="317119" y="36194"/>
                  <a:pt x="319023" y="38862"/>
                </a:cubicBezTo>
                <a:cubicBezTo>
                  <a:pt x="320928" y="41401"/>
                  <a:pt x="322198" y="44450"/>
                  <a:pt x="323088" y="47878"/>
                </a:cubicBezTo>
                <a:cubicBezTo>
                  <a:pt x="323976" y="51307"/>
                  <a:pt x="324357" y="55498"/>
                  <a:pt x="324357" y="60451"/>
                </a:cubicBezTo>
                <a:lnTo>
                  <a:pt x="324357" y="101091"/>
                </a:lnTo>
                <a:cubicBezTo>
                  <a:pt x="324357" y="101600"/>
                  <a:pt x="324231" y="101981"/>
                  <a:pt x="323976" y="102362"/>
                </a:cubicBezTo>
                <a:cubicBezTo>
                  <a:pt x="323596" y="102742"/>
                  <a:pt x="323088" y="103123"/>
                  <a:pt x="322453" y="103378"/>
                </a:cubicBezTo>
                <a:cubicBezTo>
                  <a:pt x="321691" y="103632"/>
                  <a:pt x="320801" y="103759"/>
                  <a:pt x="319531" y="103885"/>
                </a:cubicBezTo>
                <a:cubicBezTo>
                  <a:pt x="318388" y="104013"/>
                  <a:pt x="316865" y="104140"/>
                  <a:pt x="315087" y="104140"/>
                </a:cubicBezTo>
                <a:cubicBezTo>
                  <a:pt x="313181" y="104140"/>
                  <a:pt x="311657" y="104013"/>
                  <a:pt x="310515" y="103885"/>
                </a:cubicBezTo>
                <a:cubicBezTo>
                  <a:pt x="309244" y="103759"/>
                  <a:pt x="308356" y="103632"/>
                  <a:pt x="307594" y="103378"/>
                </a:cubicBezTo>
                <a:cubicBezTo>
                  <a:pt x="306959" y="103123"/>
                  <a:pt x="306450" y="102742"/>
                  <a:pt x="306069" y="102362"/>
                </a:cubicBezTo>
                <a:cubicBezTo>
                  <a:pt x="305816" y="101981"/>
                  <a:pt x="305688" y="101600"/>
                  <a:pt x="305688" y="101091"/>
                </a:cubicBezTo>
                <a:lnTo>
                  <a:pt x="305688" y="63245"/>
                </a:lnTo>
                <a:cubicBezTo>
                  <a:pt x="305688" y="59944"/>
                  <a:pt x="305435" y="57531"/>
                  <a:pt x="304926" y="55625"/>
                </a:cubicBezTo>
                <a:cubicBezTo>
                  <a:pt x="304546" y="53847"/>
                  <a:pt x="303784" y="52197"/>
                  <a:pt x="302894" y="50926"/>
                </a:cubicBezTo>
                <a:cubicBezTo>
                  <a:pt x="302006" y="49657"/>
                  <a:pt x="300863" y="48641"/>
                  <a:pt x="299466" y="47878"/>
                </a:cubicBezTo>
                <a:cubicBezTo>
                  <a:pt x="298069" y="47116"/>
                  <a:pt x="296418" y="46735"/>
                  <a:pt x="294513" y="46735"/>
                </a:cubicBezTo>
                <a:cubicBezTo>
                  <a:pt x="292100" y="46735"/>
                  <a:pt x="289687" y="47625"/>
                  <a:pt x="287273" y="49403"/>
                </a:cubicBezTo>
                <a:cubicBezTo>
                  <a:pt x="284860" y="51181"/>
                  <a:pt x="282321" y="53594"/>
                  <a:pt x="279653" y="57022"/>
                </a:cubicBezTo>
                <a:lnTo>
                  <a:pt x="279653" y="101091"/>
                </a:lnTo>
                <a:cubicBezTo>
                  <a:pt x="279653" y="101600"/>
                  <a:pt x="279526" y="101981"/>
                  <a:pt x="279272" y="102362"/>
                </a:cubicBezTo>
                <a:cubicBezTo>
                  <a:pt x="279019" y="102742"/>
                  <a:pt x="278510" y="103123"/>
                  <a:pt x="277748" y="103378"/>
                </a:cubicBezTo>
                <a:cubicBezTo>
                  <a:pt x="276987" y="103632"/>
                  <a:pt x="276097" y="103759"/>
                  <a:pt x="274828" y="103885"/>
                </a:cubicBezTo>
                <a:cubicBezTo>
                  <a:pt x="273685" y="104013"/>
                  <a:pt x="272160" y="104140"/>
                  <a:pt x="270382" y="104140"/>
                </a:cubicBezTo>
                <a:cubicBezTo>
                  <a:pt x="268478" y="104140"/>
                  <a:pt x="266953" y="104013"/>
                  <a:pt x="265810" y="103885"/>
                </a:cubicBezTo>
                <a:cubicBezTo>
                  <a:pt x="264668" y="103759"/>
                  <a:pt x="263651" y="103632"/>
                  <a:pt x="262890" y="103378"/>
                </a:cubicBezTo>
                <a:cubicBezTo>
                  <a:pt x="262254" y="103123"/>
                  <a:pt x="261747" y="102742"/>
                  <a:pt x="261366" y="102362"/>
                </a:cubicBezTo>
                <a:cubicBezTo>
                  <a:pt x="261112" y="101981"/>
                  <a:pt x="260985" y="101600"/>
                  <a:pt x="260985" y="101091"/>
                </a:cubicBezTo>
                <a:lnTo>
                  <a:pt x="260985" y="3301"/>
                </a:lnTo>
                <a:cubicBezTo>
                  <a:pt x="260985" y="2794"/>
                  <a:pt x="261112" y="2285"/>
                  <a:pt x="261366" y="1904"/>
                </a:cubicBezTo>
                <a:cubicBezTo>
                  <a:pt x="261747" y="1523"/>
                  <a:pt x="262254" y="1142"/>
                  <a:pt x="262890" y="888"/>
                </a:cubicBezTo>
                <a:cubicBezTo>
                  <a:pt x="263651" y="635"/>
                  <a:pt x="264668" y="381"/>
                  <a:pt x="265810" y="253"/>
                </a:cubicBezTo>
                <a:cubicBezTo>
                  <a:pt x="266953" y="126"/>
                  <a:pt x="268478" y="0"/>
                  <a:pt x="270382" y="0"/>
                </a:cubicBezTo>
                <a:close/>
                <a:moveTo>
                  <a:pt x="1086738" y="2830067"/>
                </a:moveTo>
                <a:moveTo>
                  <a:pt x="89026" y="0"/>
                </a:moveTo>
                <a:cubicBezTo>
                  <a:pt x="90804" y="0"/>
                  <a:pt x="92328" y="126"/>
                  <a:pt x="93472" y="253"/>
                </a:cubicBezTo>
                <a:cubicBezTo>
                  <a:pt x="94741" y="381"/>
                  <a:pt x="95631" y="635"/>
                  <a:pt x="96393" y="888"/>
                </a:cubicBezTo>
                <a:cubicBezTo>
                  <a:pt x="97154" y="1142"/>
                  <a:pt x="97663" y="1523"/>
                  <a:pt x="97916" y="1904"/>
                </a:cubicBezTo>
                <a:cubicBezTo>
                  <a:pt x="98171" y="2285"/>
                  <a:pt x="98297" y="2794"/>
                  <a:pt x="98297" y="3301"/>
                </a:cubicBezTo>
                <a:lnTo>
                  <a:pt x="98297" y="39878"/>
                </a:lnTo>
                <a:cubicBezTo>
                  <a:pt x="101600" y="36703"/>
                  <a:pt x="104901" y="34416"/>
                  <a:pt x="108203" y="32766"/>
                </a:cubicBezTo>
                <a:cubicBezTo>
                  <a:pt x="111506" y="31241"/>
                  <a:pt x="115062" y="30479"/>
                  <a:pt x="118618" y="30479"/>
                </a:cubicBezTo>
                <a:cubicBezTo>
                  <a:pt x="123190" y="30479"/>
                  <a:pt x="127000" y="31241"/>
                  <a:pt x="130047" y="32766"/>
                </a:cubicBezTo>
                <a:cubicBezTo>
                  <a:pt x="133222" y="34163"/>
                  <a:pt x="135763" y="36194"/>
                  <a:pt x="137668" y="38862"/>
                </a:cubicBezTo>
                <a:cubicBezTo>
                  <a:pt x="139572" y="41401"/>
                  <a:pt x="140843" y="44450"/>
                  <a:pt x="141731" y="47878"/>
                </a:cubicBezTo>
                <a:cubicBezTo>
                  <a:pt x="142621" y="51307"/>
                  <a:pt x="143001" y="55498"/>
                  <a:pt x="143001" y="60451"/>
                </a:cubicBezTo>
                <a:lnTo>
                  <a:pt x="143001" y="101091"/>
                </a:lnTo>
                <a:cubicBezTo>
                  <a:pt x="143001" y="101600"/>
                  <a:pt x="142875" y="101981"/>
                  <a:pt x="142621" y="102362"/>
                </a:cubicBezTo>
                <a:cubicBezTo>
                  <a:pt x="142240" y="102742"/>
                  <a:pt x="141731" y="103123"/>
                  <a:pt x="141097" y="103378"/>
                </a:cubicBezTo>
                <a:cubicBezTo>
                  <a:pt x="140335" y="103632"/>
                  <a:pt x="139446" y="103759"/>
                  <a:pt x="138175" y="103885"/>
                </a:cubicBezTo>
                <a:cubicBezTo>
                  <a:pt x="137032" y="104013"/>
                  <a:pt x="135509" y="104140"/>
                  <a:pt x="133731" y="104140"/>
                </a:cubicBezTo>
                <a:cubicBezTo>
                  <a:pt x="131825" y="104140"/>
                  <a:pt x="130301" y="104013"/>
                  <a:pt x="129159" y="103885"/>
                </a:cubicBezTo>
                <a:cubicBezTo>
                  <a:pt x="127888" y="103759"/>
                  <a:pt x="127000" y="103632"/>
                  <a:pt x="126238" y="103378"/>
                </a:cubicBezTo>
                <a:cubicBezTo>
                  <a:pt x="125603" y="103123"/>
                  <a:pt x="125094" y="102742"/>
                  <a:pt x="124713" y="102362"/>
                </a:cubicBezTo>
                <a:cubicBezTo>
                  <a:pt x="124460" y="101981"/>
                  <a:pt x="124332" y="101600"/>
                  <a:pt x="124332" y="101091"/>
                </a:cubicBezTo>
                <a:lnTo>
                  <a:pt x="124332" y="63245"/>
                </a:lnTo>
                <a:cubicBezTo>
                  <a:pt x="124332" y="59944"/>
                  <a:pt x="124078" y="57531"/>
                  <a:pt x="123571" y="55625"/>
                </a:cubicBezTo>
                <a:cubicBezTo>
                  <a:pt x="123190" y="53847"/>
                  <a:pt x="122428" y="52197"/>
                  <a:pt x="121538" y="50926"/>
                </a:cubicBezTo>
                <a:cubicBezTo>
                  <a:pt x="120650" y="49657"/>
                  <a:pt x="119506" y="48641"/>
                  <a:pt x="118110" y="47878"/>
                </a:cubicBezTo>
                <a:cubicBezTo>
                  <a:pt x="116713" y="47116"/>
                  <a:pt x="115062" y="46735"/>
                  <a:pt x="113156" y="46735"/>
                </a:cubicBezTo>
                <a:cubicBezTo>
                  <a:pt x="110744" y="46735"/>
                  <a:pt x="108331" y="47625"/>
                  <a:pt x="105918" y="49403"/>
                </a:cubicBezTo>
                <a:cubicBezTo>
                  <a:pt x="103504" y="51181"/>
                  <a:pt x="100965" y="53594"/>
                  <a:pt x="98297" y="57022"/>
                </a:cubicBezTo>
                <a:lnTo>
                  <a:pt x="98297" y="101091"/>
                </a:lnTo>
                <a:cubicBezTo>
                  <a:pt x="98297" y="101600"/>
                  <a:pt x="98171" y="101981"/>
                  <a:pt x="97916" y="102362"/>
                </a:cubicBezTo>
                <a:cubicBezTo>
                  <a:pt x="97663" y="102742"/>
                  <a:pt x="97154" y="103123"/>
                  <a:pt x="96393" y="103378"/>
                </a:cubicBezTo>
                <a:cubicBezTo>
                  <a:pt x="95631" y="103632"/>
                  <a:pt x="94741" y="103759"/>
                  <a:pt x="93472" y="103885"/>
                </a:cubicBezTo>
                <a:cubicBezTo>
                  <a:pt x="92328" y="104013"/>
                  <a:pt x="90804" y="104140"/>
                  <a:pt x="89026" y="104140"/>
                </a:cubicBezTo>
                <a:cubicBezTo>
                  <a:pt x="87122" y="104140"/>
                  <a:pt x="85597" y="104013"/>
                  <a:pt x="84454" y="103885"/>
                </a:cubicBezTo>
                <a:cubicBezTo>
                  <a:pt x="83312" y="103759"/>
                  <a:pt x="82296" y="103632"/>
                  <a:pt x="81534" y="103378"/>
                </a:cubicBezTo>
                <a:cubicBezTo>
                  <a:pt x="80898" y="103123"/>
                  <a:pt x="80391" y="102742"/>
                  <a:pt x="80010" y="102362"/>
                </a:cubicBezTo>
                <a:cubicBezTo>
                  <a:pt x="79756" y="101981"/>
                  <a:pt x="79628" y="101600"/>
                  <a:pt x="79628" y="101091"/>
                </a:cubicBezTo>
                <a:lnTo>
                  <a:pt x="79628" y="3301"/>
                </a:lnTo>
                <a:cubicBezTo>
                  <a:pt x="79628" y="2794"/>
                  <a:pt x="79756" y="2285"/>
                  <a:pt x="80010" y="1904"/>
                </a:cubicBezTo>
                <a:cubicBezTo>
                  <a:pt x="80391" y="1523"/>
                  <a:pt x="80898" y="1142"/>
                  <a:pt x="81534" y="888"/>
                </a:cubicBezTo>
                <a:cubicBezTo>
                  <a:pt x="82296" y="635"/>
                  <a:pt x="83312" y="381"/>
                  <a:pt x="84454" y="253"/>
                </a:cubicBezTo>
                <a:cubicBezTo>
                  <a:pt x="85597" y="126"/>
                  <a:pt x="87122" y="0"/>
                  <a:pt x="89026" y="0"/>
                </a:cubicBezTo>
                <a:close/>
                <a:moveTo>
                  <a:pt x="1086738" y="2830067"/>
                </a:moveTo>
                <a:moveTo>
                  <a:pt x="546735" y="82169"/>
                </a:moveTo>
                <a:cubicBezTo>
                  <a:pt x="548766" y="82169"/>
                  <a:pt x="550418" y="82295"/>
                  <a:pt x="551815" y="82676"/>
                </a:cubicBezTo>
                <a:cubicBezTo>
                  <a:pt x="553085" y="83057"/>
                  <a:pt x="554228" y="83692"/>
                  <a:pt x="554990" y="84582"/>
                </a:cubicBezTo>
                <a:cubicBezTo>
                  <a:pt x="555878" y="85470"/>
                  <a:pt x="556387" y="86613"/>
                  <a:pt x="556768" y="88138"/>
                </a:cubicBezTo>
                <a:cubicBezTo>
                  <a:pt x="557148" y="89535"/>
                  <a:pt x="557275" y="91313"/>
                  <a:pt x="557275" y="93472"/>
                </a:cubicBezTo>
                <a:cubicBezTo>
                  <a:pt x="557275" y="95503"/>
                  <a:pt x="557148" y="97282"/>
                  <a:pt x="556768" y="98678"/>
                </a:cubicBezTo>
                <a:cubicBezTo>
                  <a:pt x="556387" y="100075"/>
                  <a:pt x="555878" y="101219"/>
                  <a:pt x="554990" y="102107"/>
                </a:cubicBezTo>
                <a:cubicBezTo>
                  <a:pt x="554228" y="102997"/>
                  <a:pt x="553085" y="103632"/>
                  <a:pt x="551815" y="104013"/>
                </a:cubicBezTo>
                <a:cubicBezTo>
                  <a:pt x="550418" y="104394"/>
                  <a:pt x="548766" y="104647"/>
                  <a:pt x="546735" y="104647"/>
                </a:cubicBezTo>
                <a:cubicBezTo>
                  <a:pt x="544703" y="104647"/>
                  <a:pt x="542925" y="104394"/>
                  <a:pt x="541654" y="104013"/>
                </a:cubicBezTo>
                <a:cubicBezTo>
                  <a:pt x="540257" y="103632"/>
                  <a:pt x="539241" y="102997"/>
                  <a:pt x="538353" y="102107"/>
                </a:cubicBezTo>
                <a:cubicBezTo>
                  <a:pt x="537591" y="101219"/>
                  <a:pt x="537082" y="100075"/>
                  <a:pt x="536701" y="98678"/>
                </a:cubicBezTo>
                <a:cubicBezTo>
                  <a:pt x="536447" y="97282"/>
                  <a:pt x="536321" y="95503"/>
                  <a:pt x="536321" y="93472"/>
                </a:cubicBezTo>
                <a:cubicBezTo>
                  <a:pt x="536321" y="91313"/>
                  <a:pt x="536447" y="89535"/>
                  <a:pt x="536701" y="88138"/>
                </a:cubicBezTo>
                <a:cubicBezTo>
                  <a:pt x="537082" y="86613"/>
                  <a:pt x="537591" y="85470"/>
                  <a:pt x="538353" y="84582"/>
                </a:cubicBezTo>
                <a:cubicBezTo>
                  <a:pt x="539241" y="83692"/>
                  <a:pt x="540257" y="83057"/>
                  <a:pt x="541654" y="82676"/>
                </a:cubicBezTo>
                <a:cubicBezTo>
                  <a:pt x="542925" y="82295"/>
                  <a:pt x="544703" y="82169"/>
                  <a:pt x="546735" y="82169"/>
                </a:cubicBezTo>
                <a:close/>
                <a:moveTo>
                  <a:pt x="1004569" y="2830067"/>
                </a:moveTo>
                <a:moveTo>
                  <a:pt x="546735" y="33400"/>
                </a:moveTo>
                <a:cubicBezTo>
                  <a:pt x="548766" y="33400"/>
                  <a:pt x="550418" y="33654"/>
                  <a:pt x="551815" y="34035"/>
                </a:cubicBezTo>
                <a:cubicBezTo>
                  <a:pt x="553085" y="34416"/>
                  <a:pt x="554228" y="35051"/>
                  <a:pt x="554990" y="35941"/>
                </a:cubicBezTo>
                <a:cubicBezTo>
                  <a:pt x="555878" y="36829"/>
                  <a:pt x="556387" y="38100"/>
                  <a:pt x="556768" y="39497"/>
                </a:cubicBezTo>
                <a:cubicBezTo>
                  <a:pt x="557148" y="40894"/>
                  <a:pt x="557275" y="42672"/>
                  <a:pt x="557275" y="44831"/>
                </a:cubicBezTo>
                <a:cubicBezTo>
                  <a:pt x="557275" y="46990"/>
                  <a:pt x="557148" y="48641"/>
                  <a:pt x="556768" y="50038"/>
                </a:cubicBezTo>
                <a:cubicBezTo>
                  <a:pt x="556387" y="51435"/>
                  <a:pt x="555878" y="52578"/>
                  <a:pt x="554990" y="53466"/>
                </a:cubicBezTo>
                <a:cubicBezTo>
                  <a:pt x="554228" y="54356"/>
                  <a:pt x="553085" y="54991"/>
                  <a:pt x="551815" y="55372"/>
                </a:cubicBezTo>
                <a:cubicBezTo>
                  <a:pt x="550418" y="55753"/>
                  <a:pt x="548766" y="55879"/>
                  <a:pt x="546735" y="55879"/>
                </a:cubicBezTo>
                <a:cubicBezTo>
                  <a:pt x="544703" y="55879"/>
                  <a:pt x="542925" y="55753"/>
                  <a:pt x="541654" y="55372"/>
                </a:cubicBezTo>
                <a:cubicBezTo>
                  <a:pt x="540257" y="54991"/>
                  <a:pt x="539241" y="54356"/>
                  <a:pt x="538353" y="53466"/>
                </a:cubicBezTo>
                <a:cubicBezTo>
                  <a:pt x="537591" y="52578"/>
                  <a:pt x="537082" y="51435"/>
                  <a:pt x="536701" y="50038"/>
                </a:cubicBezTo>
                <a:cubicBezTo>
                  <a:pt x="536447" y="48641"/>
                  <a:pt x="536321" y="46990"/>
                  <a:pt x="536321" y="44831"/>
                </a:cubicBezTo>
                <a:cubicBezTo>
                  <a:pt x="536321" y="42672"/>
                  <a:pt x="536447" y="40894"/>
                  <a:pt x="536701" y="39497"/>
                </a:cubicBezTo>
                <a:cubicBezTo>
                  <a:pt x="537082" y="38100"/>
                  <a:pt x="537591" y="36829"/>
                  <a:pt x="538353" y="35941"/>
                </a:cubicBezTo>
                <a:cubicBezTo>
                  <a:pt x="539241" y="35051"/>
                  <a:pt x="540257" y="34416"/>
                  <a:pt x="541654" y="34035"/>
                </a:cubicBezTo>
                <a:cubicBezTo>
                  <a:pt x="542925" y="33654"/>
                  <a:pt x="544703" y="33400"/>
                  <a:pt x="546735" y="33400"/>
                </a:cubicBezTo>
                <a:close/>
                <a:moveTo>
                  <a:pt x="1053338" y="2830067"/>
                </a:moveTo>
              </a:path>
            </a:pathLst>
          </a:custGeom>
          <a:noFill/>
          <a:ln w="12700" cap="flat" cmpd="sng">
            <a:solidFill>
              <a:srgbClr val="FF0000">
                <a:alpha val="10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5" name="Freeform 255"/>
          <p:cNvSpPr/>
          <p:nvPr/>
        </p:nvSpPr>
        <p:spPr>
          <a:xfrm>
            <a:off x="1427002" y="4434275"/>
            <a:ext cx="1913041" cy="149284"/>
          </a:xfrm>
          <a:custGeom>
            <a:avLst/>
            <a:gdLst/>
            <a:ahLst/>
            <a:cxnLst/>
            <a:rect l="0" t="0" r="0" b="0"/>
            <a:pathLst>
              <a:path w="2109216" h="164592">
                <a:moveTo>
                  <a:pt x="0" y="164592"/>
                </a:moveTo>
                <a:lnTo>
                  <a:pt x="2109216" y="164592"/>
                </a:lnTo>
                <a:lnTo>
                  <a:pt x="2109216" y="0"/>
                </a:lnTo>
                <a:lnTo>
                  <a:pt x="0" y="0"/>
                </a:lnTo>
                <a:lnTo>
                  <a:pt x="0" y="164592"/>
                </a:lnTo>
                <a:close/>
              </a:path>
            </a:pathLst>
          </a:custGeom>
          <a:solidFill>
            <a:srgbClr val="FCFCFC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6" name="Freeform 256">
            <a:hlinkClick r:id="rId5"/>
          </p:cNvPr>
          <p:cNvSpPr/>
          <p:nvPr/>
        </p:nvSpPr>
        <p:spPr>
          <a:xfrm>
            <a:off x="1427002" y="4564206"/>
            <a:ext cx="1913041" cy="8294"/>
          </a:xfrm>
          <a:custGeom>
            <a:avLst/>
            <a:gdLst/>
            <a:ahLst/>
            <a:cxnLst/>
            <a:rect l="0" t="0" r="0" b="0"/>
            <a:pathLst>
              <a:path w="2109216" h="9144">
                <a:moveTo>
                  <a:pt x="0" y="9144"/>
                </a:moveTo>
                <a:lnTo>
                  <a:pt x="2109216" y="9144"/>
                </a:lnTo>
                <a:lnTo>
                  <a:pt x="2109216" y="0"/>
                </a:lnTo>
                <a:lnTo>
                  <a:pt x="0" y="0"/>
                </a:lnTo>
                <a:lnTo>
                  <a:pt x="0" y="9144"/>
                </a:lnTo>
                <a:close/>
              </a:path>
            </a:pathLst>
          </a:custGeom>
          <a:solidFill>
            <a:srgbClr val="0052CC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7" name="Freeform 257"/>
          <p:cNvSpPr/>
          <p:nvPr/>
        </p:nvSpPr>
        <p:spPr>
          <a:xfrm>
            <a:off x="1255948" y="839950"/>
            <a:ext cx="118954" cy="3772520"/>
          </a:xfrm>
          <a:custGeom>
            <a:avLst/>
            <a:gdLst/>
            <a:ahLst/>
            <a:cxnLst/>
            <a:rect l="0" t="0" r="0" b="0"/>
            <a:pathLst>
              <a:path w="131152" h="4159378">
                <a:moveTo>
                  <a:pt x="0" y="4159378"/>
                </a:moveTo>
                <a:lnTo>
                  <a:pt x="131152" y="4159378"/>
                </a:lnTo>
                <a:lnTo>
                  <a:pt x="131152" y="0"/>
                </a:lnTo>
                <a:lnTo>
                  <a:pt x="0" y="0"/>
                </a:lnTo>
                <a:lnTo>
                  <a:pt x="0" y="4159378"/>
                </a:lnTo>
                <a:close/>
              </a:path>
            </a:pathLst>
          </a:custGeom>
          <a:solidFill>
            <a:srgbClr val="070032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258" name="Picture 258"/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38935" y="1408518"/>
            <a:ext cx="3226182" cy="3347821"/>
          </a:xfrm>
          <a:prstGeom prst="rect">
            <a:avLst/>
          </a:prstGeom>
          <a:noFill/>
        </p:spPr>
      </p:pic>
      <p:pic>
        <p:nvPicPr>
          <p:cNvPr id="259" name="Picture 259"/>
          <p:cNvPicPr>
            <a:picLocks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983951" y="4277158"/>
            <a:ext cx="352590" cy="113460"/>
          </a:xfrm>
          <a:prstGeom prst="rect">
            <a:avLst/>
          </a:prstGeom>
          <a:noFill/>
        </p:spPr>
      </p:pic>
      <p:sp>
        <p:nvSpPr>
          <p:cNvPr id="260" name="Freeform 260"/>
          <p:cNvSpPr/>
          <p:nvPr/>
        </p:nvSpPr>
        <p:spPr>
          <a:xfrm>
            <a:off x="5995469" y="4288677"/>
            <a:ext cx="329554" cy="90423"/>
          </a:xfrm>
          <a:custGeom>
            <a:avLst/>
            <a:gdLst/>
            <a:ahLst/>
            <a:cxnLst/>
            <a:rect l="0" t="0" r="0" b="0"/>
            <a:pathLst>
              <a:path w="363348" h="99696">
                <a:moveTo>
                  <a:pt x="192787" y="20193"/>
                </a:moveTo>
                <a:lnTo>
                  <a:pt x="179198" y="61087"/>
                </a:lnTo>
                <a:lnTo>
                  <a:pt x="206503" y="61087"/>
                </a:lnTo>
                <a:lnTo>
                  <a:pt x="192913" y="20193"/>
                </a:lnTo>
                <a:close/>
                <a:moveTo>
                  <a:pt x="-2423159" y="2832100"/>
                </a:moveTo>
                <a:moveTo>
                  <a:pt x="97029" y="16892"/>
                </a:moveTo>
                <a:lnTo>
                  <a:pt x="97029" y="49530"/>
                </a:lnTo>
                <a:lnTo>
                  <a:pt x="105792" y="49530"/>
                </a:lnTo>
                <a:cubicBezTo>
                  <a:pt x="108839" y="49530"/>
                  <a:pt x="111506" y="49149"/>
                  <a:pt x="113666" y="48261"/>
                </a:cubicBezTo>
                <a:cubicBezTo>
                  <a:pt x="115698" y="47371"/>
                  <a:pt x="117475" y="46228"/>
                  <a:pt x="118745" y="44705"/>
                </a:cubicBezTo>
                <a:cubicBezTo>
                  <a:pt x="120143" y="43180"/>
                  <a:pt x="121159" y="41402"/>
                  <a:pt x="121793" y="39243"/>
                </a:cubicBezTo>
                <a:cubicBezTo>
                  <a:pt x="122555" y="37211"/>
                  <a:pt x="122937" y="34925"/>
                  <a:pt x="122937" y="32386"/>
                </a:cubicBezTo>
                <a:cubicBezTo>
                  <a:pt x="122937" y="29083"/>
                  <a:pt x="122301" y="26290"/>
                  <a:pt x="121159" y="24130"/>
                </a:cubicBezTo>
                <a:cubicBezTo>
                  <a:pt x="119888" y="21845"/>
                  <a:pt x="118492" y="20321"/>
                  <a:pt x="116713" y="19177"/>
                </a:cubicBezTo>
                <a:cubicBezTo>
                  <a:pt x="114936" y="18161"/>
                  <a:pt x="113157" y="17527"/>
                  <a:pt x="111253" y="17273"/>
                </a:cubicBezTo>
                <a:cubicBezTo>
                  <a:pt x="109348" y="17018"/>
                  <a:pt x="107316" y="16892"/>
                  <a:pt x="105284" y="16892"/>
                </a:cubicBezTo>
                <a:close/>
                <a:moveTo>
                  <a:pt x="-2419858" y="2832100"/>
                </a:moveTo>
                <a:moveTo>
                  <a:pt x="258573" y="1778"/>
                </a:moveTo>
                <a:lnTo>
                  <a:pt x="271273" y="1778"/>
                </a:lnTo>
                <a:cubicBezTo>
                  <a:pt x="273559" y="1778"/>
                  <a:pt x="275591" y="1905"/>
                  <a:pt x="277242" y="2286"/>
                </a:cubicBezTo>
                <a:cubicBezTo>
                  <a:pt x="278893" y="2668"/>
                  <a:pt x="280289" y="3302"/>
                  <a:pt x="281432" y="4192"/>
                </a:cubicBezTo>
                <a:cubicBezTo>
                  <a:pt x="282575" y="5080"/>
                  <a:pt x="283592" y="6224"/>
                  <a:pt x="284480" y="7621"/>
                </a:cubicBezTo>
                <a:cubicBezTo>
                  <a:pt x="285243" y="9018"/>
                  <a:pt x="285878" y="10796"/>
                  <a:pt x="286512" y="12827"/>
                </a:cubicBezTo>
                <a:lnTo>
                  <a:pt x="307341" y="70231"/>
                </a:lnTo>
                <a:lnTo>
                  <a:pt x="307594" y="70231"/>
                </a:lnTo>
                <a:lnTo>
                  <a:pt x="329185" y="12955"/>
                </a:lnTo>
                <a:cubicBezTo>
                  <a:pt x="329819" y="10923"/>
                  <a:pt x="330581" y="9145"/>
                  <a:pt x="331343" y="7748"/>
                </a:cubicBezTo>
                <a:cubicBezTo>
                  <a:pt x="332105" y="6224"/>
                  <a:pt x="332994" y="5080"/>
                  <a:pt x="334011" y="4192"/>
                </a:cubicBezTo>
                <a:cubicBezTo>
                  <a:pt x="335026" y="3302"/>
                  <a:pt x="336297" y="2668"/>
                  <a:pt x="337567" y="2286"/>
                </a:cubicBezTo>
                <a:cubicBezTo>
                  <a:pt x="338963" y="1905"/>
                  <a:pt x="340614" y="1778"/>
                  <a:pt x="342519" y="1778"/>
                </a:cubicBezTo>
                <a:lnTo>
                  <a:pt x="355600" y="1778"/>
                </a:lnTo>
                <a:cubicBezTo>
                  <a:pt x="356998" y="1778"/>
                  <a:pt x="358141" y="1905"/>
                  <a:pt x="359156" y="2286"/>
                </a:cubicBezTo>
                <a:cubicBezTo>
                  <a:pt x="360045" y="2668"/>
                  <a:pt x="360807" y="3175"/>
                  <a:pt x="361443" y="3811"/>
                </a:cubicBezTo>
                <a:cubicBezTo>
                  <a:pt x="362078" y="4446"/>
                  <a:pt x="362586" y="5334"/>
                  <a:pt x="362839" y="6224"/>
                </a:cubicBezTo>
                <a:cubicBezTo>
                  <a:pt x="363220" y="7240"/>
                  <a:pt x="363348" y="8383"/>
                  <a:pt x="363348" y="9525"/>
                </a:cubicBezTo>
                <a:lnTo>
                  <a:pt x="363348" y="95377"/>
                </a:lnTo>
                <a:cubicBezTo>
                  <a:pt x="363348" y="95886"/>
                  <a:pt x="363220" y="96267"/>
                  <a:pt x="362967" y="96648"/>
                </a:cubicBezTo>
                <a:cubicBezTo>
                  <a:pt x="362712" y="97155"/>
                  <a:pt x="362205" y="97409"/>
                  <a:pt x="361443" y="97664"/>
                </a:cubicBezTo>
                <a:cubicBezTo>
                  <a:pt x="360807" y="97918"/>
                  <a:pt x="359792" y="98171"/>
                  <a:pt x="358649" y="98299"/>
                </a:cubicBezTo>
                <a:cubicBezTo>
                  <a:pt x="357379" y="98425"/>
                  <a:pt x="355855" y="98552"/>
                  <a:pt x="354076" y="98552"/>
                </a:cubicBezTo>
                <a:cubicBezTo>
                  <a:pt x="352299" y="98552"/>
                  <a:pt x="350774" y="98425"/>
                  <a:pt x="349631" y="98299"/>
                </a:cubicBezTo>
                <a:cubicBezTo>
                  <a:pt x="348362" y="98171"/>
                  <a:pt x="347473" y="97918"/>
                  <a:pt x="346837" y="97664"/>
                </a:cubicBezTo>
                <a:cubicBezTo>
                  <a:pt x="346075" y="97409"/>
                  <a:pt x="345568" y="97155"/>
                  <a:pt x="345313" y="96648"/>
                </a:cubicBezTo>
                <a:cubicBezTo>
                  <a:pt x="344932" y="96267"/>
                  <a:pt x="344805" y="95886"/>
                  <a:pt x="344805" y="95377"/>
                </a:cubicBezTo>
                <a:lnTo>
                  <a:pt x="344805" y="17018"/>
                </a:lnTo>
                <a:lnTo>
                  <a:pt x="344679" y="17018"/>
                </a:lnTo>
                <a:lnTo>
                  <a:pt x="316738" y="95250"/>
                </a:lnTo>
                <a:cubicBezTo>
                  <a:pt x="316612" y="95886"/>
                  <a:pt x="316230" y="96521"/>
                  <a:pt x="315849" y="96902"/>
                </a:cubicBezTo>
                <a:cubicBezTo>
                  <a:pt x="315342" y="97283"/>
                  <a:pt x="314706" y="97664"/>
                  <a:pt x="313944" y="97918"/>
                </a:cubicBezTo>
                <a:cubicBezTo>
                  <a:pt x="313182" y="98171"/>
                  <a:pt x="312293" y="98299"/>
                  <a:pt x="311024" y="98425"/>
                </a:cubicBezTo>
                <a:cubicBezTo>
                  <a:pt x="309880" y="98425"/>
                  <a:pt x="308484" y="98552"/>
                  <a:pt x="306705" y="98552"/>
                </a:cubicBezTo>
                <a:cubicBezTo>
                  <a:pt x="305055" y="98552"/>
                  <a:pt x="303657" y="98425"/>
                  <a:pt x="302387" y="98299"/>
                </a:cubicBezTo>
                <a:cubicBezTo>
                  <a:pt x="301244" y="98171"/>
                  <a:pt x="300229" y="98045"/>
                  <a:pt x="299467" y="97664"/>
                </a:cubicBezTo>
                <a:cubicBezTo>
                  <a:pt x="298705" y="97409"/>
                  <a:pt x="298069" y="97155"/>
                  <a:pt x="297688" y="96648"/>
                </a:cubicBezTo>
                <a:cubicBezTo>
                  <a:pt x="297180" y="96267"/>
                  <a:pt x="296926" y="95886"/>
                  <a:pt x="296799" y="95250"/>
                </a:cubicBezTo>
                <a:lnTo>
                  <a:pt x="269875" y="17018"/>
                </a:lnTo>
                <a:lnTo>
                  <a:pt x="269749" y="17018"/>
                </a:lnTo>
                <a:lnTo>
                  <a:pt x="269749" y="95377"/>
                </a:lnTo>
                <a:cubicBezTo>
                  <a:pt x="269749" y="95886"/>
                  <a:pt x="269494" y="96267"/>
                  <a:pt x="269241" y="96648"/>
                </a:cubicBezTo>
                <a:cubicBezTo>
                  <a:pt x="268987" y="97155"/>
                  <a:pt x="268479" y="97409"/>
                  <a:pt x="267717" y="97664"/>
                </a:cubicBezTo>
                <a:cubicBezTo>
                  <a:pt x="266955" y="97918"/>
                  <a:pt x="266066" y="98171"/>
                  <a:pt x="264923" y="98299"/>
                </a:cubicBezTo>
                <a:cubicBezTo>
                  <a:pt x="263780" y="98425"/>
                  <a:pt x="262255" y="98552"/>
                  <a:pt x="260350" y="98552"/>
                </a:cubicBezTo>
                <a:cubicBezTo>
                  <a:pt x="258573" y="98552"/>
                  <a:pt x="257049" y="98425"/>
                  <a:pt x="255905" y="98299"/>
                </a:cubicBezTo>
                <a:cubicBezTo>
                  <a:pt x="254762" y="98171"/>
                  <a:pt x="253747" y="97918"/>
                  <a:pt x="253112" y="97664"/>
                </a:cubicBezTo>
                <a:cubicBezTo>
                  <a:pt x="252349" y="97409"/>
                  <a:pt x="251842" y="97155"/>
                  <a:pt x="251587" y="96648"/>
                </a:cubicBezTo>
                <a:cubicBezTo>
                  <a:pt x="251334" y="96267"/>
                  <a:pt x="251206" y="95886"/>
                  <a:pt x="251206" y="95377"/>
                </a:cubicBezTo>
                <a:lnTo>
                  <a:pt x="251206" y="9525"/>
                </a:lnTo>
                <a:cubicBezTo>
                  <a:pt x="251206" y="6986"/>
                  <a:pt x="251842" y="5080"/>
                  <a:pt x="253112" y="3811"/>
                </a:cubicBezTo>
                <a:cubicBezTo>
                  <a:pt x="254509" y="2414"/>
                  <a:pt x="256287" y="1778"/>
                  <a:pt x="258573" y="1778"/>
                </a:cubicBezTo>
                <a:close/>
                <a:moveTo>
                  <a:pt x="-2404744" y="2832100"/>
                </a:moveTo>
                <a:moveTo>
                  <a:pt x="84074" y="1778"/>
                </a:moveTo>
                <a:lnTo>
                  <a:pt x="106680" y="1778"/>
                </a:lnTo>
                <a:cubicBezTo>
                  <a:pt x="108967" y="1778"/>
                  <a:pt x="111253" y="1778"/>
                  <a:pt x="113285" y="2033"/>
                </a:cubicBezTo>
                <a:cubicBezTo>
                  <a:pt x="115317" y="2159"/>
                  <a:pt x="117730" y="2540"/>
                  <a:pt x="120650" y="3175"/>
                </a:cubicBezTo>
                <a:cubicBezTo>
                  <a:pt x="123572" y="3683"/>
                  <a:pt x="126493" y="4699"/>
                  <a:pt x="129413" y="6350"/>
                </a:cubicBezTo>
                <a:cubicBezTo>
                  <a:pt x="132335" y="7874"/>
                  <a:pt x="134874" y="9780"/>
                  <a:pt x="136906" y="12193"/>
                </a:cubicBezTo>
                <a:cubicBezTo>
                  <a:pt x="139066" y="14478"/>
                  <a:pt x="140589" y="17273"/>
                  <a:pt x="141732" y="20448"/>
                </a:cubicBezTo>
                <a:cubicBezTo>
                  <a:pt x="142749" y="23496"/>
                  <a:pt x="143384" y="27052"/>
                  <a:pt x="143384" y="30989"/>
                </a:cubicBezTo>
                <a:cubicBezTo>
                  <a:pt x="143384" y="36449"/>
                  <a:pt x="142494" y="41149"/>
                  <a:pt x="140843" y="45340"/>
                </a:cubicBezTo>
                <a:cubicBezTo>
                  <a:pt x="139193" y="49530"/>
                  <a:pt x="136653" y="53086"/>
                  <a:pt x="133478" y="55880"/>
                </a:cubicBezTo>
                <a:cubicBezTo>
                  <a:pt x="130175" y="58802"/>
                  <a:pt x="126238" y="60961"/>
                  <a:pt x="121539" y="62358"/>
                </a:cubicBezTo>
                <a:cubicBezTo>
                  <a:pt x="116841" y="63881"/>
                  <a:pt x="111380" y="64643"/>
                  <a:pt x="105030" y="64643"/>
                </a:cubicBezTo>
                <a:lnTo>
                  <a:pt x="97029" y="64643"/>
                </a:lnTo>
                <a:lnTo>
                  <a:pt x="97029" y="95377"/>
                </a:lnTo>
                <a:cubicBezTo>
                  <a:pt x="97029" y="95886"/>
                  <a:pt x="96774" y="96267"/>
                  <a:pt x="96520" y="96648"/>
                </a:cubicBezTo>
                <a:cubicBezTo>
                  <a:pt x="96139" y="97155"/>
                  <a:pt x="95631" y="97409"/>
                  <a:pt x="94869" y="97664"/>
                </a:cubicBezTo>
                <a:cubicBezTo>
                  <a:pt x="94107" y="97918"/>
                  <a:pt x="93218" y="98171"/>
                  <a:pt x="91949" y="98299"/>
                </a:cubicBezTo>
                <a:cubicBezTo>
                  <a:pt x="90679" y="98425"/>
                  <a:pt x="89155" y="98552"/>
                  <a:pt x="87123" y="98552"/>
                </a:cubicBezTo>
                <a:cubicBezTo>
                  <a:pt x="85344" y="98552"/>
                  <a:pt x="83693" y="98425"/>
                  <a:pt x="82424" y="98299"/>
                </a:cubicBezTo>
                <a:cubicBezTo>
                  <a:pt x="81154" y="98171"/>
                  <a:pt x="80137" y="97918"/>
                  <a:pt x="79375" y="97664"/>
                </a:cubicBezTo>
                <a:cubicBezTo>
                  <a:pt x="78741" y="97409"/>
                  <a:pt x="78105" y="97155"/>
                  <a:pt x="77851" y="96648"/>
                </a:cubicBezTo>
                <a:cubicBezTo>
                  <a:pt x="77598" y="96267"/>
                  <a:pt x="77470" y="95886"/>
                  <a:pt x="77470" y="95377"/>
                </a:cubicBezTo>
                <a:lnTo>
                  <a:pt x="77470" y="8764"/>
                </a:lnTo>
                <a:cubicBezTo>
                  <a:pt x="77470" y="6477"/>
                  <a:pt x="77979" y="4699"/>
                  <a:pt x="79249" y="3556"/>
                </a:cubicBezTo>
                <a:cubicBezTo>
                  <a:pt x="80518" y="2286"/>
                  <a:pt x="82043" y="1778"/>
                  <a:pt x="84074" y="1778"/>
                </a:cubicBezTo>
                <a:close/>
                <a:moveTo>
                  <a:pt x="-2404744" y="2832100"/>
                </a:moveTo>
                <a:moveTo>
                  <a:pt x="193041" y="1271"/>
                </a:moveTo>
                <a:cubicBezTo>
                  <a:pt x="195962" y="1271"/>
                  <a:pt x="198374" y="1398"/>
                  <a:pt x="200025" y="1398"/>
                </a:cubicBezTo>
                <a:cubicBezTo>
                  <a:pt x="201804" y="1524"/>
                  <a:pt x="203200" y="1652"/>
                  <a:pt x="204089" y="1905"/>
                </a:cubicBezTo>
                <a:cubicBezTo>
                  <a:pt x="205105" y="2159"/>
                  <a:pt x="205868" y="2668"/>
                  <a:pt x="206249" y="3175"/>
                </a:cubicBezTo>
                <a:cubicBezTo>
                  <a:pt x="206630" y="3683"/>
                  <a:pt x="207011" y="4446"/>
                  <a:pt x="207264" y="5461"/>
                </a:cubicBezTo>
                <a:lnTo>
                  <a:pt x="237110" y="90805"/>
                </a:lnTo>
                <a:cubicBezTo>
                  <a:pt x="237618" y="92583"/>
                  <a:pt x="237999" y="93980"/>
                  <a:pt x="238125" y="94996"/>
                </a:cubicBezTo>
                <a:cubicBezTo>
                  <a:pt x="238380" y="96012"/>
                  <a:pt x="238125" y="96774"/>
                  <a:pt x="237618" y="97283"/>
                </a:cubicBezTo>
                <a:cubicBezTo>
                  <a:pt x="237110" y="97918"/>
                  <a:pt x="236093" y="98171"/>
                  <a:pt x="234697" y="98299"/>
                </a:cubicBezTo>
                <a:cubicBezTo>
                  <a:pt x="233299" y="98425"/>
                  <a:pt x="231394" y="98552"/>
                  <a:pt x="228981" y="98552"/>
                </a:cubicBezTo>
                <a:cubicBezTo>
                  <a:pt x="226442" y="98552"/>
                  <a:pt x="224410" y="98425"/>
                  <a:pt x="223012" y="98425"/>
                </a:cubicBezTo>
                <a:cubicBezTo>
                  <a:pt x="221616" y="98299"/>
                  <a:pt x="220599" y="98171"/>
                  <a:pt x="219837" y="97918"/>
                </a:cubicBezTo>
                <a:cubicBezTo>
                  <a:pt x="219075" y="97664"/>
                  <a:pt x="218568" y="97409"/>
                  <a:pt x="218187" y="97028"/>
                </a:cubicBezTo>
                <a:cubicBezTo>
                  <a:pt x="217932" y="96648"/>
                  <a:pt x="217679" y="96140"/>
                  <a:pt x="217551" y="95377"/>
                </a:cubicBezTo>
                <a:lnTo>
                  <a:pt x="211074" y="76074"/>
                </a:lnTo>
                <a:lnTo>
                  <a:pt x="174880" y="76074"/>
                </a:lnTo>
                <a:lnTo>
                  <a:pt x="168784" y="94870"/>
                </a:lnTo>
                <a:cubicBezTo>
                  <a:pt x="168530" y="95631"/>
                  <a:pt x="168275" y="96140"/>
                  <a:pt x="168022" y="96648"/>
                </a:cubicBezTo>
                <a:cubicBezTo>
                  <a:pt x="167641" y="97155"/>
                  <a:pt x="167132" y="97536"/>
                  <a:pt x="166370" y="97790"/>
                </a:cubicBezTo>
                <a:cubicBezTo>
                  <a:pt x="165736" y="98045"/>
                  <a:pt x="164719" y="98299"/>
                  <a:pt x="163323" y="98299"/>
                </a:cubicBezTo>
                <a:cubicBezTo>
                  <a:pt x="162053" y="98425"/>
                  <a:pt x="160274" y="98552"/>
                  <a:pt x="158243" y="98552"/>
                </a:cubicBezTo>
                <a:cubicBezTo>
                  <a:pt x="155956" y="98552"/>
                  <a:pt x="154179" y="98425"/>
                  <a:pt x="152781" y="98299"/>
                </a:cubicBezTo>
                <a:cubicBezTo>
                  <a:pt x="151512" y="98171"/>
                  <a:pt x="150623" y="97790"/>
                  <a:pt x="150114" y="97155"/>
                </a:cubicBezTo>
                <a:cubicBezTo>
                  <a:pt x="149606" y="96648"/>
                  <a:pt x="149480" y="95758"/>
                  <a:pt x="149606" y="94743"/>
                </a:cubicBezTo>
                <a:cubicBezTo>
                  <a:pt x="149734" y="93727"/>
                  <a:pt x="150114" y="92330"/>
                  <a:pt x="150749" y="90552"/>
                </a:cubicBezTo>
                <a:lnTo>
                  <a:pt x="180468" y="5208"/>
                </a:lnTo>
                <a:cubicBezTo>
                  <a:pt x="180722" y="4318"/>
                  <a:pt x="181103" y="3683"/>
                  <a:pt x="181484" y="3175"/>
                </a:cubicBezTo>
                <a:cubicBezTo>
                  <a:pt x="181864" y="2668"/>
                  <a:pt x="182499" y="2159"/>
                  <a:pt x="183388" y="1905"/>
                </a:cubicBezTo>
                <a:cubicBezTo>
                  <a:pt x="184278" y="1652"/>
                  <a:pt x="185420" y="1524"/>
                  <a:pt x="186944" y="1398"/>
                </a:cubicBezTo>
                <a:cubicBezTo>
                  <a:pt x="188468" y="1398"/>
                  <a:pt x="190500" y="1271"/>
                  <a:pt x="193041" y="1271"/>
                </a:cubicBezTo>
                <a:close/>
                <a:moveTo>
                  <a:pt x="-2404237" y="2832100"/>
                </a:moveTo>
                <a:moveTo>
                  <a:pt x="33910" y="0"/>
                </a:moveTo>
                <a:cubicBezTo>
                  <a:pt x="36195" y="0"/>
                  <a:pt x="38481" y="255"/>
                  <a:pt x="40768" y="508"/>
                </a:cubicBezTo>
                <a:cubicBezTo>
                  <a:pt x="43054" y="890"/>
                  <a:pt x="45212" y="1398"/>
                  <a:pt x="47118" y="2033"/>
                </a:cubicBezTo>
                <a:cubicBezTo>
                  <a:pt x="49149" y="2540"/>
                  <a:pt x="50928" y="3302"/>
                  <a:pt x="52451" y="3937"/>
                </a:cubicBezTo>
                <a:cubicBezTo>
                  <a:pt x="53975" y="4699"/>
                  <a:pt x="54992" y="5334"/>
                  <a:pt x="55499" y="5843"/>
                </a:cubicBezTo>
                <a:cubicBezTo>
                  <a:pt x="56007" y="6350"/>
                  <a:pt x="56388" y="6731"/>
                  <a:pt x="56516" y="7112"/>
                </a:cubicBezTo>
                <a:cubicBezTo>
                  <a:pt x="56643" y="7493"/>
                  <a:pt x="56769" y="7874"/>
                  <a:pt x="56897" y="8509"/>
                </a:cubicBezTo>
                <a:cubicBezTo>
                  <a:pt x="57024" y="9018"/>
                  <a:pt x="57150" y="9780"/>
                  <a:pt x="57150" y="10668"/>
                </a:cubicBezTo>
                <a:cubicBezTo>
                  <a:pt x="57278" y="11558"/>
                  <a:pt x="57278" y="12574"/>
                  <a:pt x="57278" y="13843"/>
                </a:cubicBezTo>
                <a:cubicBezTo>
                  <a:pt x="57278" y="15368"/>
                  <a:pt x="57278" y="16511"/>
                  <a:pt x="57150" y="17527"/>
                </a:cubicBezTo>
                <a:cubicBezTo>
                  <a:pt x="57150" y="18543"/>
                  <a:pt x="57024" y="19305"/>
                  <a:pt x="56769" y="19940"/>
                </a:cubicBezTo>
                <a:cubicBezTo>
                  <a:pt x="56643" y="20574"/>
                  <a:pt x="56388" y="21083"/>
                  <a:pt x="56007" y="21336"/>
                </a:cubicBezTo>
                <a:cubicBezTo>
                  <a:pt x="55754" y="21718"/>
                  <a:pt x="55245" y="21845"/>
                  <a:pt x="54737" y="21845"/>
                </a:cubicBezTo>
                <a:cubicBezTo>
                  <a:pt x="54230" y="21845"/>
                  <a:pt x="53341" y="21464"/>
                  <a:pt x="52198" y="20828"/>
                </a:cubicBezTo>
                <a:cubicBezTo>
                  <a:pt x="50928" y="20067"/>
                  <a:pt x="49530" y="19305"/>
                  <a:pt x="47753" y="18543"/>
                </a:cubicBezTo>
                <a:cubicBezTo>
                  <a:pt x="45974" y="17653"/>
                  <a:pt x="44069" y="17018"/>
                  <a:pt x="41784" y="16256"/>
                </a:cubicBezTo>
                <a:cubicBezTo>
                  <a:pt x="39498" y="15621"/>
                  <a:pt x="36957" y="15240"/>
                  <a:pt x="34163" y="15240"/>
                </a:cubicBezTo>
                <a:cubicBezTo>
                  <a:pt x="32131" y="15240"/>
                  <a:pt x="30226" y="15495"/>
                  <a:pt x="28575" y="16130"/>
                </a:cubicBezTo>
                <a:cubicBezTo>
                  <a:pt x="27051" y="16637"/>
                  <a:pt x="25781" y="17273"/>
                  <a:pt x="24638" y="18289"/>
                </a:cubicBezTo>
                <a:cubicBezTo>
                  <a:pt x="23623" y="19177"/>
                  <a:pt x="22861" y="20193"/>
                  <a:pt x="22225" y="21590"/>
                </a:cubicBezTo>
                <a:cubicBezTo>
                  <a:pt x="21718" y="22861"/>
                  <a:pt x="21463" y="24258"/>
                  <a:pt x="21463" y="25655"/>
                </a:cubicBezTo>
                <a:cubicBezTo>
                  <a:pt x="21463" y="27814"/>
                  <a:pt x="22099" y="29592"/>
                  <a:pt x="23242" y="31243"/>
                </a:cubicBezTo>
                <a:cubicBezTo>
                  <a:pt x="24385" y="32767"/>
                  <a:pt x="26036" y="34164"/>
                  <a:pt x="27941" y="35306"/>
                </a:cubicBezTo>
                <a:cubicBezTo>
                  <a:pt x="29845" y="36577"/>
                  <a:pt x="32131" y="37720"/>
                  <a:pt x="34544" y="38736"/>
                </a:cubicBezTo>
                <a:cubicBezTo>
                  <a:pt x="37085" y="39878"/>
                  <a:pt x="39624" y="41021"/>
                  <a:pt x="42164" y="42165"/>
                </a:cubicBezTo>
                <a:cubicBezTo>
                  <a:pt x="44705" y="43308"/>
                  <a:pt x="47244" y="44705"/>
                  <a:pt x="49785" y="46228"/>
                </a:cubicBezTo>
                <a:cubicBezTo>
                  <a:pt x="52198" y="47752"/>
                  <a:pt x="54484" y="49530"/>
                  <a:pt x="56388" y="51690"/>
                </a:cubicBezTo>
                <a:cubicBezTo>
                  <a:pt x="58293" y="53721"/>
                  <a:pt x="59944" y="56261"/>
                  <a:pt x="61087" y="59055"/>
                </a:cubicBezTo>
                <a:cubicBezTo>
                  <a:pt x="62230" y="61977"/>
                  <a:pt x="62866" y="65278"/>
                  <a:pt x="62866" y="69215"/>
                </a:cubicBezTo>
                <a:cubicBezTo>
                  <a:pt x="62866" y="74168"/>
                  <a:pt x="61976" y="78614"/>
                  <a:pt x="60072" y="82550"/>
                </a:cubicBezTo>
                <a:cubicBezTo>
                  <a:pt x="58167" y="86361"/>
                  <a:pt x="55626" y="89536"/>
                  <a:pt x="52324" y="92075"/>
                </a:cubicBezTo>
                <a:cubicBezTo>
                  <a:pt x="49149" y="94615"/>
                  <a:pt x="45339" y="96521"/>
                  <a:pt x="41022" y="97790"/>
                </a:cubicBezTo>
                <a:cubicBezTo>
                  <a:pt x="36704" y="99061"/>
                  <a:pt x="32131" y="99696"/>
                  <a:pt x="27179" y="99696"/>
                </a:cubicBezTo>
                <a:cubicBezTo>
                  <a:pt x="23876" y="99696"/>
                  <a:pt x="20829" y="99442"/>
                  <a:pt x="17907" y="98933"/>
                </a:cubicBezTo>
                <a:cubicBezTo>
                  <a:pt x="15113" y="98425"/>
                  <a:pt x="12574" y="97790"/>
                  <a:pt x="10414" y="97028"/>
                </a:cubicBezTo>
                <a:cubicBezTo>
                  <a:pt x="8255" y="96140"/>
                  <a:pt x="6350" y="95377"/>
                  <a:pt x="4954" y="94489"/>
                </a:cubicBezTo>
                <a:cubicBezTo>
                  <a:pt x="3430" y="93727"/>
                  <a:pt x="2413" y="92965"/>
                  <a:pt x="1779" y="92330"/>
                </a:cubicBezTo>
                <a:cubicBezTo>
                  <a:pt x="1143" y="91695"/>
                  <a:pt x="636" y="90678"/>
                  <a:pt x="381" y="89536"/>
                </a:cubicBezTo>
                <a:cubicBezTo>
                  <a:pt x="128" y="88265"/>
                  <a:pt x="0" y="86615"/>
                  <a:pt x="0" y="84328"/>
                </a:cubicBezTo>
                <a:cubicBezTo>
                  <a:pt x="0" y="82677"/>
                  <a:pt x="0" y="81408"/>
                  <a:pt x="128" y="80392"/>
                </a:cubicBezTo>
                <a:cubicBezTo>
                  <a:pt x="255" y="79375"/>
                  <a:pt x="381" y="78486"/>
                  <a:pt x="636" y="77852"/>
                </a:cubicBezTo>
                <a:cubicBezTo>
                  <a:pt x="889" y="77217"/>
                  <a:pt x="1143" y="76836"/>
                  <a:pt x="1524" y="76455"/>
                </a:cubicBezTo>
                <a:cubicBezTo>
                  <a:pt x="1905" y="76200"/>
                  <a:pt x="2287" y="76074"/>
                  <a:pt x="2794" y="76074"/>
                </a:cubicBezTo>
                <a:cubicBezTo>
                  <a:pt x="3556" y="76074"/>
                  <a:pt x="4445" y="76455"/>
                  <a:pt x="5716" y="77343"/>
                </a:cubicBezTo>
                <a:cubicBezTo>
                  <a:pt x="6986" y="78105"/>
                  <a:pt x="8637" y="78995"/>
                  <a:pt x="10668" y="80011"/>
                </a:cubicBezTo>
                <a:cubicBezTo>
                  <a:pt x="12574" y="81027"/>
                  <a:pt x="14987" y="81915"/>
                  <a:pt x="17780" y="82805"/>
                </a:cubicBezTo>
                <a:cubicBezTo>
                  <a:pt x="20448" y="83567"/>
                  <a:pt x="23623" y="83948"/>
                  <a:pt x="27305" y="83948"/>
                </a:cubicBezTo>
                <a:cubicBezTo>
                  <a:pt x="29718" y="83948"/>
                  <a:pt x="31750" y="83693"/>
                  <a:pt x="33655" y="83186"/>
                </a:cubicBezTo>
                <a:cubicBezTo>
                  <a:pt x="35561" y="82550"/>
                  <a:pt x="37212" y="81789"/>
                  <a:pt x="38481" y="80646"/>
                </a:cubicBezTo>
                <a:cubicBezTo>
                  <a:pt x="39751" y="79630"/>
                  <a:pt x="40768" y="78359"/>
                  <a:pt x="41530" y="76836"/>
                </a:cubicBezTo>
                <a:cubicBezTo>
                  <a:pt x="42164" y="75311"/>
                  <a:pt x="42545" y="73533"/>
                  <a:pt x="42545" y="71755"/>
                </a:cubicBezTo>
                <a:cubicBezTo>
                  <a:pt x="42545" y="69470"/>
                  <a:pt x="41911" y="67692"/>
                  <a:pt x="40768" y="66040"/>
                </a:cubicBezTo>
                <a:cubicBezTo>
                  <a:pt x="39624" y="64517"/>
                  <a:pt x="37974" y="63120"/>
                  <a:pt x="36068" y="61977"/>
                </a:cubicBezTo>
                <a:cubicBezTo>
                  <a:pt x="34163" y="60706"/>
                  <a:pt x="32005" y="59564"/>
                  <a:pt x="29592" y="58548"/>
                </a:cubicBezTo>
                <a:cubicBezTo>
                  <a:pt x="27179" y="57405"/>
                  <a:pt x="24638" y="56261"/>
                  <a:pt x="22099" y="55118"/>
                </a:cubicBezTo>
                <a:cubicBezTo>
                  <a:pt x="19559" y="53975"/>
                  <a:pt x="17018" y="52578"/>
                  <a:pt x="14605" y="51055"/>
                </a:cubicBezTo>
                <a:cubicBezTo>
                  <a:pt x="12193" y="49530"/>
                  <a:pt x="10034" y="47752"/>
                  <a:pt x="8001" y="45593"/>
                </a:cubicBezTo>
                <a:cubicBezTo>
                  <a:pt x="6097" y="43561"/>
                  <a:pt x="4573" y="41021"/>
                  <a:pt x="3430" y="38100"/>
                </a:cubicBezTo>
                <a:cubicBezTo>
                  <a:pt x="2160" y="35306"/>
                  <a:pt x="1651" y="31877"/>
                  <a:pt x="1651" y="27814"/>
                </a:cubicBezTo>
                <a:cubicBezTo>
                  <a:pt x="1651" y="23242"/>
                  <a:pt x="2541" y="19177"/>
                  <a:pt x="4192" y="15621"/>
                </a:cubicBezTo>
                <a:cubicBezTo>
                  <a:pt x="5843" y="12193"/>
                  <a:pt x="8255" y="9271"/>
                  <a:pt x="11176" y="6986"/>
                </a:cubicBezTo>
                <a:cubicBezTo>
                  <a:pt x="13970" y="4573"/>
                  <a:pt x="17399" y="2921"/>
                  <a:pt x="21337" y="1778"/>
                </a:cubicBezTo>
                <a:cubicBezTo>
                  <a:pt x="25274" y="636"/>
                  <a:pt x="29464" y="0"/>
                  <a:pt x="33910" y="0"/>
                </a:cubicBezTo>
                <a:close/>
                <a:moveTo>
                  <a:pt x="-2402966" y="2832100"/>
                </a:moveTo>
              </a:path>
            </a:pathLst>
          </a:custGeom>
          <a:noFill/>
          <a:ln w="12700" cap="flat" cmpd="sng">
            <a:solidFill>
              <a:srgbClr val="FFC000">
                <a:alpha val="10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1" name="Freeform 261"/>
          <p:cNvSpPr/>
          <p:nvPr/>
        </p:nvSpPr>
        <p:spPr>
          <a:xfrm>
            <a:off x="4604807" y="4427364"/>
            <a:ext cx="1765139" cy="147901"/>
          </a:xfrm>
          <a:custGeom>
            <a:avLst/>
            <a:gdLst/>
            <a:ahLst/>
            <a:cxnLst/>
            <a:rect l="0" t="0" r="0" b="0"/>
            <a:pathLst>
              <a:path w="1946148" h="163068">
                <a:moveTo>
                  <a:pt x="0" y="163068"/>
                </a:moveTo>
                <a:lnTo>
                  <a:pt x="1946148" y="163068"/>
                </a:lnTo>
                <a:lnTo>
                  <a:pt x="1946148" y="0"/>
                </a:lnTo>
                <a:lnTo>
                  <a:pt x="0" y="0"/>
                </a:lnTo>
                <a:lnTo>
                  <a:pt x="0" y="163068"/>
                </a:lnTo>
                <a:close/>
              </a:path>
            </a:pathLst>
          </a:custGeom>
          <a:solidFill>
            <a:srgbClr val="FCFCFC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2" name="Freeform 262">
            <a:hlinkClick r:id="rId8"/>
          </p:cNvPr>
          <p:cNvSpPr/>
          <p:nvPr/>
        </p:nvSpPr>
        <p:spPr>
          <a:xfrm>
            <a:off x="4604807" y="4557294"/>
            <a:ext cx="1765139" cy="8294"/>
          </a:xfrm>
          <a:custGeom>
            <a:avLst/>
            <a:gdLst/>
            <a:ahLst/>
            <a:cxnLst/>
            <a:rect l="0" t="0" r="0" b="0"/>
            <a:pathLst>
              <a:path w="1946148" h="9144">
                <a:moveTo>
                  <a:pt x="0" y="9144"/>
                </a:moveTo>
                <a:lnTo>
                  <a:pt x="1946148" y="9144"/>
                </a:lnTo>
                <a:lnTo>
                  <a:pt x="1946148" y="0"/>
                </a:lnTo>
                <a:lnTo>
                  <a:pt x="0" y="0"/>
                </a:lnTo>
                <a:lnTo>
                  <a:pt x="0" y="9144"/>
                </a:lnTo>
                <a:close/>
              </a:path>
            </a:pathLst>
          </a:custGeom>
          <a:solidFill>
            <a:srgbClr val="0052CC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3" name="Freeform 263"/>
          <p:cNvSpPr/>
          <p:nvPr/>
        </p:nvSpPr>
        <p:spPr>
          <a:xfrm>
            <a:off x="4374661" y="915168"/>
            <a:ext cx="148396" cy="4015450"/>
          </a:xfrm>
          <a:custGeom>
            <a:avLst/>
            <a:gdLst/>
            <a:ahLst/>
            <a:cxnLst/>
            <a:rect l="0" t="0" r="0" b="0"/>
            <a:pathLst>
              <a:path w="163614" h="4427220">
                <a:moveTo>
                  <a:pt x="0" y="4427220"/>
                </a:moveTo>
                <a:lnTo>
                  <a:pt x="163614" y="4427220"/>
                </a:lnTo>
                <a:lnTo>
                  <a:pt x="163614" y="0"/>
                </a:lnTo>
                <a:lnTo>
                  <a:pt x="0" y="0"/>
                </a:lnTo>
                <a:lnTo>
                  <a:pt x="0" y="4427220"/>
                </a:lnTo>
                <a:close/>
              </a:path>
            </a:pathLst>
          </a:custGeom>
          <a:solidFill>
            <a:srgbClr val="070032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264" name="Picture 264"/>
          <p:cNvPicPr>
            <a:picLocks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857252" y="1423724"/>
            <a:ext cx="3082428" cy="3363025"/>
          </a:xfrm>
          <a:prstGeom prst="rect">
            <a:avLst/>
          </a:prstGeom>
          <a:noFill/>
        </p:spPr>
      </p:pic>
      <p:sp>
        <p:nvSpPr>
          <p:cNvPr id="265" name="Freeform 265"/>
          <p:cNvSpPr/>
          <p:nvPr/>
        </p:nvSpPr>
        <p:spPr>
          <a:xfrm>
            <a:off x="9409754" y="4329223"/>
            <a:ext cx="259173" cy="95490"/>
          </a:xfrm>
          <a:custGeom>
            <a:avLst/>
            <a:gdLst/>
            <a:ahLst/>
            <a:cxnLst/>
            <a:rect l="0" t="0" r="0" b="0"/>
            <a:pathLst>
              <a:path w="285750" h="105282">
                <a:moveTo>
                  <a:pt x="68327" y="31750"/>
                </a:moveTo>
                <a:cubicBezTo>
                  <a:pt x="70232" y="31750"/>
                  <a:pt x="71756" y="31750"/>
                  <a:pt x="72898" y="31876"/>
                </a:cubicBezTo>
                <a:cubicBezTo>
                  <a:pt x="74042" y="32003"/>
                  <a:pt x="75058" y="32257"/>
                  <a:pt x="75693" y="32512"/>
                </a:cubicBezTo>
                <a:cubicBezTo>
                  <a:pt x="76455" y="32766"/>
                  <a:pt x="76962" y="33019"/>
                  <a:pt x="77217" y="33400"/>
                </a:cubicBezTo>
                <a:cubicBezTo>
                  <a:pt x="77597" y="33781"/>
                  <a:pt x="77724" y="34290"/>
                  <a:pt x="77724" y="34670"/>
                </a:cubicBezTo>
                <a:lnTo>
                  <a:pt x="77724" y="72263"/>
                </a:lnTo>
                <a:cubicBezTo>
                  <a:pt x="77724" y="75691"/>
                  <a:pt x="77979" y="78359"/>
                  <a:pt x="78359" y="80137"/>
                </a:cubicBezTo>
                <a:cubicBezTo>
                  <a:pt x="78868" y="82041"/>
                  <a:pt x="79503" y="83566"/>
                  <a:pt x="80392" y="84963"/>
                </a:cubicBezTo>
                <a:cubicBezTo>
                  <a:pt x="81408" y="86232"/>
                  <a:pt x="82550" y="87248"/>
                  <a:pt x="83947" y="88010"/>
                </a:cubicBezTo>
                <a:cubicBezTo>
                  <a:pt x="85345" y="88645"/>
                  <a:pt x="86995" y="89026"/>
                  <a:pt x="88900" y="89026"/>
                </a:cubicBezTo>
                <a:cubicBezTo>
                  <a:pt x="91313" y="89026"/>
                  <a:pt x="93599" y="88138"/>
                  <a:pt x="96012" y="86487"/>
                </a:cubicBezTo>
                <a:cubicBezTo>
                  <a:pt x="98425" y="84709"/>
                  <a:pt x="101093" y="82169"/>
                  <a:pt x="103759" y="78866"/>
                </a:cubicBezTo>
                <a:lnTo>
                  <a:pt x="103759" y="34670"/>
                </a:lnTo>
                <a:cubicBezTo>
                  <a:pt x="103759" y="34290"/>
                  <a:pt x="103886" y="33781"/>
                  <a:pt x="104141" y="33400"/>
                </a:cubicBezTo>
                <a:cubicBezTo>
                  <a:pt x="104395" y="33019"/>
                  <a:pt x="104903" y="32766"/>
                  <a:pt x="105665" y="32512"/>
                </a:cubicBezTo>
                <a:cubicBezTo>
                  <a:pt x="106427" y="32257"/>
                  <a:pt x="107316" y="32003"/>
                  <a:pt x="108585" y="31876"/>
                </a:cubicBezTo>
                <a:cubicBezTo>
                  <a:pt x="109729" y="31750"/>
                  <a:pt x="111253" y="31750"/>
                  <a:pt x="113031" y="31750"/>
                </a:cubicBezTo>
                <a:cubicBezTo>
                  <a:pt x="114935" y="31750"/>
                  <a:pt x="116459" y="31750"/>
                  <a:pt x="117603" y="31876"/>
                </a:cubicBezTo>
                <a:cubicBezTo>
                  <a:pt x="118745" y="32003"/>
                  <a:pt x="119761" y="32257"/>
                  <a:pt x="120396" y="32512"/>
                </a:cubicBezTo>
                <a:cubicBezTo>
                  <a:pt x="121158" y="32766"/>
                  <a:pt x="121667" y="33019"/>
                  <a:pt x="121920" y="33400"/>
                </a:cubicBezTo>
                <a:cubicBezTo>
                  <a:pt x="122174" y="33781"/>
                  <a:pt x="122429" y="34290"/>
                  <a:pt x="122429" y="34670"/>
                </a:cubicBezTo>
                <a:lnTo>
                  <a:pt x="122429" y="101091"/>
                </a:lnTo>
                <a:cubicBezTo>
                  <a:pt x="122429" y="101600"/>
                  <a:pt x="122302" y="101981"/>
                  <a:pt x="122047" y="102362"/>
                </a:cubicBezTo>
                <a:cubicBezTo>
                  <a:pt x="121794" y="102743"/>
                  <a:pt x="121285" y="103123"/>
                  <a:pt x="120650" y="103378"/>
                </a:cubicBezTo>
                <a:cubicBezTo>
                  <a:pt x="120016" y="103631"/>
                  <a:pt x="119254" y="103759"/>
                  <a:pt x="118237" y="103885"/>
                </a:cubicBezTo>
                <a:cubicBezTo>
                  <a:pt x="117221" y="104013"/>
                  <a:pt x="115952" y="104140"/>
                  <a:pt x="114428" y="104140"/>
                </a:cubicBezTo>
                <a:cubicBezTo>
                  <a:pt x="112777" y="104140"/>
                  <a:pt x="111380" y="104013"/>
                  <a:pt x="110363" y="103885"/>
                </a:cubicBezTo>
                <a:cubicBezTo>
                  <a:pt x="109347" y="103759"/>
                  <a:pt x="108585" y="103631"/>
                  <a:pt x="107950" y="103378"/>
                </a:cubicBezTo>
                <a:cubicBezTo>
                  <a:pt x="107443" y="103123"/>
                  <a:pt x="106934" y="102743"/>
                  <a:pt x="106681" y="102362"/>
                </a:cubicBezTo>
                <a:cubicBezTo>
                  <a:pt x="106554" y="101981"/>
                  <a:pt x="106427" y="101600"/>
                  <a:pt x="106427" y="101091"/>
                </a:cubicBezTo>
                <a:lnTo>
                  <a:pt x="106427" y="93472"/>
                </a:lnTo>
                <a:cubicBezTo>
                  <a:pt x="102744" y="97409"/>
                  <a:pt x="98933" y="100329"/>
                  <a:pt x="95123" y="102362"/>
                </a:cubicBezTo>
                <a:cubicBezTo>
                  <a:pt x="91313" y="104394"/>
                  <a:pt x="87504" y="105282"/>
                  <a:pt x="83440" y="105282"/>
                </a:cubicBezTo>
                <a:cubicBezTo>
                  <a:pt x="78868" y="105282"/>
                  <a:pt x="74931" y="104647"/>
                  <a:pt x="71883" y="103123"/>
                </a:cubicBezTo>
                <a:cubicBezTo>
                  <a:pt x="68834" y="101600"/>
                  <a:pt x="66295" y="99568"/>
                  <a:pt x="64390" y="97028"/>
                </a:cubicBezTo>
                <a:cubicBezTo>
                  <a:pt x="62484" y="94488"/>
                  <a:pt x="61087" y="91440"/>
                  <a:pt x="60325" y="88010"/>
                </a:cubicBezTo>
                <a:cubicBezTo>
                  <a:pt x="59436" y="84581"/>
                  <a:pt x="59056" y="80391"/>
                  <a:pt x="59056" y="75310"/>
                </a:cubicBezTo>
                <a:lnTo>
                  <a:pt x="59056" y="34670"/>
                </a:lnTo>
                <a:cubicBezTo>
                  <a:pt x="59056" y="34290"/>
                  <a:pt x="59183" y="33781"/>
                  <a:pt x="59436" y="33400"/>
                </a:cubicBezTo>
                <a:cubicBezTo>
                  <a:pt x="59691" y="33019"/>
                  <a:pt x="60198" y="32766"/>
                  <a:pt x="60960" y="32512"/>
                </a:cubicBezTo>
                <a:cubicBezTo>
                  <a:pt x="61722" y="32257"/>
                  <a:pt x="62611" y="32003"/>
                  <a:pt x="63882" y="31876"/>
                </a:cubicBezTo>
                <a:cubicBezTo>
                  <a:pt x="65024" y="31750"/>
                  <a:pt x="66548" y="31750"/>
                  <a:pt x="68327" y="31750"/>
                </a:cubicBezTo>
                <a:close/>
                <a:moveTo>
                  <a:pt x="-6243828" y="2787395"/>
                </a:moveTo>
                <a:moveTo>
                  <a:pt x="180721" y="30479"/>
                </a:moveTo>
                <a:cubicBezTo>
                  <a:pt x="185294" y="30479"/>
                  <a:pt x="189104" y="31241"/>
                  <a:pt x="192152" y="32766"/>
                </a:cubicBezTo>
                <a:cubicBezTo>
                  <a:pt x="195327" y="34163"/>
                  <a:pt x="197867" y="36194"/>
                  <a:pt x="199771" y="38735"/>
                </a:cubicBezTo>
                <a:cubicBezTo>
                  <a:pt x="201677" y="41275"/>
                  <a:pt x="202946" y="44322"/>
                  <a:pt x="203835" y="47751"/>
                </a:cubicBezTo>
                <a:cubicBezTo>
                  <a:pt x="204724" y="51181"/>
                  <a:pt x="205106" y="55244"/>
                  <a:pt x="205106" y="60070"/>
                </a:cubicBezTo>
                <a:lnTo>
                  <a:pt x="205106" y="101091"/>
                </a:lnTo>
                <a:cubicBezTo>
                  <a:pt x="205106" y="101600"/>
                  <a:pt x="204979" y="101981"/>
                  <a:pt x="204724" y="102362"/>
                </a:cubicBezTo>
                <a:cubicBezTo>
                  <a:pt x="204344" y="102743"/>
                  <a:pt x="203835" y="103123"/>
                  <a:pt x="203200" y="103378"/>
                </a:cubicBezTo>
                <a:cubicBezTo>
                  <a:pt x="202438" y="103631"/>
                  <a:pt x="201549" y="103759"/>
                  <a:pt x="200280" y="103885"/>
                </a:cubicBezTo>
                <a:cubicBezTo>
                  <a:pt x="199136" y="104013"/>
                  <a:pt x="197612" y="104140"/>
                  <a:pt x="195834" y="104140"/>
                </a:cubicBezTo>
                <a:cubicBezTo>
                  <a:pt x="193930" y="104140"/>
                  <a:pt x="192406" y="104013"/>
                  <a:pt x="191262" y="103885"/>
                </a:cubicBezTo>
                <a:cubicBezTo>
                  <a:pt x="189993" y="103759"/>
                  <a:pt x="189104" y="103631"/>
                  <a:pt x="188342" y="103378"/>
                </a:cubicBezTo>
                <a:cubicBezTo>
                  <a:pt x="187707" y="103123"/>
                  <a:pt x="187198" y="102743"/>
                  <a:pt x="186818" y="102362"/>
                </a:cubicBezTo>
                <a:cubicBezTo>
                  <a:pt x="186563" y="101981"/>
                  <a:pt x="186436" y="101600"/>
                  <a:pt x="186436" y="101091"/>
                </a:cubicBezTo>
                <a:lnTo>
                  <a:pt x="186436" y="63245"/>
                </a:lnTo>
                <a:cubicBezTo>
                  <a:pt x="186436" y="59944"/>
                  <a:pt x="186183" y="57531"/>
                  <a:pt x="185674" y="55625"/>
                </a:cubicBezTo>
                <a:cubicBezTo>
                  <a:pt x="185294" y="53847"/>
                  <a:pt x="184532" y="52197"/>
                  <a:pt x="183643" y="50926"/>
                </a:cubicBezTo>
                <a:cubicBezTo>
                  <a:pt x="182754" y="49656"/>
                  <a:pt x="181610" y="48513"/>
                  <a:pt x="180213" y="47878"/>
                </a:cubicBezTo>
                <a:cubicBezTo>
                  <a:pt x="178817" y="47116"/>
                  <a:pt x="177166" y="46735"/>
                  <a:pt x="175260" y="46735"/>
                </a:cubicBezTo>
                <a:cubicBezTo>
                  <a:pt x="172847" y="46735"/>
                  <a:pt x="170434" y="47625"/>
                  <a:pt x="168021" y="49403"/>
                </a:cubicBezTo>
                <a:cubicBezTo>
                  <a:pt x="165608" y="51181"/>
                  <a:pt x="163069" y="53594"/>
                  <a:pt x="160402" y="57022"/>
                </a:cubicBezTo>
                <a:lnTo>
                  <a:pt x="160402" y="101091"/>
                </a:lnTo>
                <a:cubicBezTo>
                  <a:pt x="160402" y="101600"/>
                  <a:pt x="160274" y="101981"/>
                  <a:pt x="160020" y="102362"/>
                </a:cubicBezTo>
                <a:cubicBezTo>
                  <a:pt x="159767" y="102743"/>
                  <a:pt x="159258" y="103123"/>
                  <a:pt x="158496" y="103378"/>
                </a:cubicBezTo>
                <a:cubicBezTo>
                  <a:pt x="157734" y="103631"/>
                  <a:pt x="156845" y="103759"/>
                  <a:pt x="155575" y="103885"/>
                </a:cubicBezTo>
                <a:cubicBezTo>
                  <a:pt x="154433" y="104013"/>
                  <a:pt x="152908" y="104140"/>
                  <a:pt x="151131" y="104140"/>
                </a:cubicBezTo>
                <a:cubicBezTo>
                  <a:pt x="149225" y="104140"/>
                  <a:pt x="147702" y="104013"/>
                  <a:pt x="146558" y="103885"/>
                </a:cubicBezTo>
                <a:cubicBezTo>
                  <a:pt x="145416" y="103759"/>
                  <a:pt x="144399" y="103631"/>
                  <a:pt x="143637" y="103378"/>
                </a:cubicBezTo>
                <a:cubicBezTo>
                  <a:pt x="143003" y="103123"/>
                  <a:pt x="142495" y="102743"/>
                  <a:pt x="142113" y="102362"/>
                </a:cubicBezTo>
                <a:cubicBezTo>
                  <a:pt x="141859" y="101981"/>
                  <a:pt x="141733" y="101600"/>
                  <a:pt x="141733" y="101091"/>
                </a:cubicBezTo>
                <a:lnTo>
                  <a:pt x="141733" y="34670"/>
                </a:lnTo>
                <a:cubicBezTo>
                  <a:pt x="141733" y="34290"/>
                  <a:pt x="141859" y="33781"/>
                  <a:pt x="142113" y="33400"/>
                </a:cubicBezTo>
                <a:cubicBezTo>
                  <a:pt x="142368" y="33019"/>
                  <a:pt x="142748" y="32766"/>
                  <a:pt x="143383" y="32512"/>
                </a:cubicBezTo>
                <a:cubicBezTo>
                  <a:pt x="144019" y="32257"/>
                  <a:pt x="144908" y="32003"/>
                  <a:pt x="145923" y="31876"/>
                </a:cubicBezTo>
                <a:cubicBezTo>
                  <a:pt x="146940" y="31750"/>
                  <a:pt x="148209" y="31750"/>
                  <a:pt x="149733" y="31750"/>
                </a:cubicBezTo>
                <a:cubicBezTo>
                  <a:pt x="151384" y="31750"/>
                  <a:pt x="152655" y="31750"/>
                  <a:pt x="153670" y="31876"/>
                </a:cubicBezTo>
                <a:cubicBezTo>
                  <a:pt x="154686" y="32003"/>
                  <a:pt x="155575" y="32257"/>
                  <a:pt x="156083" y="32512"/>
                </a:cubicBezTo>
                <a:cubicBezTo>
                  <a:pt x="156719" y="32766"/>
                  <a:pt x="157099" y="33019"/>
                  <a:pt x="157354" y="33400"/>
                </a:cubicBezTo>
                <a:cubicBezTo>
                  <a:pt x="157608" y="33781"/>
                  <a:pt x="157734" y="34290"/>
                  <a:pt x="157734" y="34670"/>
                </a:cubicBezTo>
                <a:lnTo>
                  <a:pt x="157734" y="42418"/>
                </a:lnTo>
                <a:cubicBezTo>
                  <a:pt x="161418" y="38481"/>
                  <a:pt x="165100" y="35432"/>
                  <a:pt x="168910" y="33400"/>
                </a:cubicBezTo>
                <a:cubicBezTo>
                  <a:pt x="172720" y="31495"/>
                  <a:pt x="176658" y="30479"/>
                  <a:pt x="180721" y="30479"/>
                </a:cubicBezTo>
                <a:close/>
                <a:moveTo>
                  <a:pt x="-6242557" y="2787395"/>
                </a:moveTo>
                <a:moveTo>
                  <a:pt x="29972" y="6857"/>
                </a:moveTo>
                <a:cubicBezTo>
                  <a:pt x="31878" y="6857"/>
                  <a:pt x="33529" y="6985"/>
                  <a:pt x="34671" y="7112"/>
                </a:cubicBezTo>
                <a:cubicBezTo>
                  <a:pt x="35942" y="7238"/>
                  <a:pt x="36958" y="7366"/>
                  <a:pt x="37720" y="7619"/>
                </a:cubicBezTo>
                <a:cubicBezTo>
                  <a:pt x="38482" y="7873"/>
                  <a:pt x="38990" y="8254"/>
                  <a:pt x="39370" y="8509"/>
                </a:cubicBezTo>
                <a:cubicBezTo>
                  <a:pt x="39752" y="8890"/>
                  <a:pt x="39879" y="9397"/>
                  <a:pt x="39879" y="9906"/>
                </a:cubicBezTo>
                <a:lnTo>
                  <a:pt x="39879" y="76835"/>
                </a:lnTo>
                <a:cubicBezTo>
                  <a:pt x="39879" y="81153"/>
                  <a:pt x="39497" y="85090"/>
                  <a:pt x="38608" y="88645"/>
                </a:cubicBezTo>
                <a:cubicBezTo>
                  <a:pt x="37846" y="92075"/>
                  <a:pt x="36449" y="95122"/>
                  <a:pt x="34418" y="97535"/>
                </a:cubicBezTo>
                <a:cubicBezTo>
                  <a:pt x="32512" y="100075"/>
                  <a:pt x="29972" y="101853"/>
                  <a:pt x="26797" y="103123"/>
                </a:cubicBezTo>
                <a:cubicBezTo>
                  <a:pt x="23622" y="104520"/>
                  <a:pt x="19685" y="105156"/>
                  <a:pt x="14986" y="105156"/>
                </a:cubicBezTo>
                <a:cubicBezTo>
                  <a:pt x="13462" y="105156"/>
                  <a:pt x="12066" y="105028"/>
                  <a:pt x="10542" y="104775"/>
                </a:cubicBezTo>
                <a:cubicBezTo>
                  <a:pt x="9145" y="104520"/>
                  <a:pt x="7747" y="104266"/>
                  <a:pt x="6605" y="103885"/>
                </a:cubicBezTo>
                <a:cubicBezTo>
                  <a:pt x="5334" y="103631"/>
                  <a:pt x="4319" y="103250"/>
                  <a:pt x="3430" y="102869"/>
                </a:cubicBezTo>
                <a:cubicBezTo>
                  <a:pt x="2541" y="102362"/>
                  <a:pt x="1906" y="102107"/>
                  <a:pt x="1652" y="101726"/>
                </a:cubicBezTo>
                <a:cubicBezTo>
                  <a:pt x="1270" y="101472"/>
                  <a:pt x="1017" y="101091"/>
                  <a:pt x="890" y="100710"/>
                </a:cubicBezTo>
                <a:cubicBezTo>
                  <a:pt x="635" y="100329"/>
                  <a:pt x="508" y="99948"/>
                  <a:pt x="382" y="99313"/>
                </a:cubicBezTo>
                <a:cubicBezTo>
                  <a:pt x="255" y="98806"/>
                  <a:pt x="128" y="98044"/>
                  <a:pt x="0" y="97281"/>
                </a:cubicBezTo>
                <a:cubicBezTo>
                  <a:pt x="0" y="96393"/>
                  <a:pt x="0" y="95376"/>
                  <a:pt x="0" y="93979"/>
                </a:cubicBezTo>
                <a:cubicBezTo>
                  <a:pt x="0" y="92328"/>
                  <a:pt x="0" y="90931"/>
                  <a:pt x="128" y="89788"/>
                </a:cubicBezTo>
                <a:cubicBezTo>
                  <a:pt x="128" y="88645"/>
                  <a:pt x="255" y="87629"/>
                  <a:pt x="508" y="86994"/>
                </a:cubicBezTo>
                <a:cubicBezTo>
                  <a:pt x="635" y="86360"/>
                  <a:pt x="890" y="85851"/>
                  <a:pt x="1144" y="85597"/>
                </a:cubicBezTo>
                <a:cubicBezTo>
                  <a:pt x="1524" y="85344"/>
                  <a:pt x="1906" y="85216"/>
                  <a:pt x="2413" y="85216"/>
                </a:cubicBezTo>
                <a:cubicBezTo>
                  <a:pt x="2921" y="85216"/>
                  <a:pt x="3430" y="85344"/>
                  <a:pt x="3937" y="85597"/>
                </a:cubicBezTo>
                <a:cubicBezTo>
                  <a:pt x="4572" y="85978"/>
                  <a:pt x="5208" y="86360"/>
                  <a:pt x="5970" y="86613"/>
                </a:cubicBezTo>
                <a:cubicBezTo>
                  <a:pt x="6732" y="86994"/>
                  <a:pt x="7620" y="87375"/>
                  <a:pt x="8636" y="87629"/>
                </a:cubicBezTo>
                <a:cubicBezTo>
                  <a:pt x="9653" y="88010"/>
                  <a:pt x="10795" y="88138"/>
                  <a:pt x="12066" y="88138"/>
                </a:cubicBezTo>
                <a:cubicBezTo>
                  <a:pt x="13462" y="88138"/>
                  <a:pt x="14606" y="88010"/>
                  <a:pt x="15621" y="87629"/>
                </a:cubicBezTo>
                <a:cubicBezTo>
                  <a:pt x="16637" y="87248"/>
                  <a:pt x="17527" y="86613"/>
                  <a:pt x="18161" y="85597"/>
                </a:cubicBezTo>
                <a:cubicBezTo>
                  <a:pt x="18796" y="84709"/>
                  <a:pt x="19305" y="83566"/>
                  <a:pt x="19685" y="81915"/>
                </a:cubicBezTo>
                <a:cubicBezTo>
                  <a:pt x="20067" y="80391"/>
                  <a:pt x="20194" y="78485"/>
                  <a:pt x="20194" y="76072"/>
                </a:cubicBezTo>
                <a:lnTo>
                  <a:pt x="20194" y="9906"/>
                </a:lnTo>
                <a:cubicBezTo>
                  <a:pt x="20194" y="9397"/>
                  <a:pt x="20320" y="8890"/>
                  <a:pt x="20702" y="8509"/>
                </a:cubicBezTo>
                <a:cubicBezTo>
                  <a:pt x="20956" y="8254"/>
                  <a:pt x="21591" y="7873"/>
                  <a:pt x="22225" y="7619"/>
                </a:cubicBezTo>
                <a:cubicBezTo>
                  <a:pt x="22987" y="7366"/>
                  <a:pt x="24004" y="7238"/>
                  <a:pt x="25273" y="7112"/>
                </a:cubicBezTo>
                <a:cubicBezTo>
                  <a:pt x="26544" y="6985"/>
                  <a:pt x="28195" y="6857"/>
                  <a:pt x="29972" y="6857"/>
                </a:cubicBezTo>
                <a:close/>
                <a:moveTo>
                  <a:pt x="-6218935" y="2787395"/>
                </a:moveTo>
                <a:moveTo>
                  <a:pt x="233427" y="0"/>
                </a:moveTo>
                <a:cubicBezTo>
                  <a:pt x="235205" y="0"/>
                  <a:pt x="236729" y="126"/>
                  <a:pt x="237871" y="253"/>
                </a:cubicBezTo>
                <a:cubicBezTo>
                  <a:pt x="239142" y="381"/>
                  <a:pt x="240031" y="635"/>
                  <a:pt x="240793" y="888"/>
                </a:cubicBezTo>
                <a:cubicBezTo>
                  <a:pt x="241555" y="1143"/>
                  <a:pt x="242062" y="1523"/>
                  <a:pt x="242317" y="1904"/>
                </a:cubicBezTo>
                <a:cubicBezTo>
                  <a:pt x="242570" y="2285"/>
                  <a:pt x="242697" y="2794"/>
                  <a:pt x="242697" y="3301"/>
                </a:cubicBezTo>
                <a:lnTo>
                  <a:pt x="242697" y="61468"/>
                </a:lnTo>
                <a:lnTo>
                  <a:pt x="262383" y="35051"/>
                </a:lnTo>
                <a:cubicBezTo>
                  <a:pt x="262763" y="34544"/>
                  <a:pt x="263271" y="34035"/>
                  <a:pt x="263780" y="33528"/>
                </a:cubicBezTo>
                <a:cubicBezTo>
                  <a:pt x="264287" y="33147"/>
                  <a:pt x="264922" y="32766"/>
                  <a:pt x="265684" y="32512"/>
                </a:cubicBezTo>
                <a:cubicBezTo>
                  <a:pt x="266573" y="32257"/>
                  <a:pt x="267590" y="32003"/>
                  <a:pt x="268733" y="31876"/>
                </a:cubicBezTo>
                <a:cubicBezTo>
                  <a:pt x="270003" y="31750"/>
                  <a:pt x="271527" y="31750"/>
                  <a:pt x="273432" y="31750"/>
                </a:cubicBezTo>
                <a:cubicBezTo>
                  <a:pt x="275209" y="31750"/>
                  <a:pt x="276860" y="31750"/>
                  <a:pt x="278131" y="31876"/>
                </a:cubicBezTo>
                <a:cubicBezTo>
                  <a:pt x="279273" y="32003"/>
                  <a:pt x="280290" y="32257"/>
                  <a:pt x="281179" y="32512"/>
                </a:cubicBezTo>
                <a:cubicBezTo>
                  <a:pt x="281941" y="32766"/>
                  <a:pt x="282448" y="33019"/>
                  <a:pt x="282703" y="33400"/>
                </a:cubicBezTo>
                <a:cubicBezTo>
                  <a:pt x="282957" y="33781"/>
                  <a:pt x="283210" y="34290"/>
                  <a:pt x="283210" y="34797"/>
                </a:cubicBezTo>
                <a:cubicBezTo>
                  <a:pt x="283210" y="35560"/>
                  <a:pt x="282957" y="36322"/>
                  <a:pt x="282575" y="37210"/>
                </a:cubicBezTo>
                <a:cubicBezTo>
                  <a:pt x="282195" y="37972"/>
                  <a:pt x="281686" y="38862"/>
                  <a:pt x="280924" y="39878"/>
                </a:cubicBezTo>
                <a:lnTo>
                  <a:pt x="261494" y="61848"/>
                </a:lnTo>
                <a:lnTo>
                  <a:pt x="283972" y="96647"/>
                </a:lnTo>
                <a:cubicBezTo>
                  <a:pt x="284608" y="97663"/>
                  <a:pt x="284988" y="98425"/>
                  <a:pt x="285243" y="99187"/>
                </a:cubicBezTo>
                <a:cubicBezTo>
                  <a:pt x="285496" y="99948"/>
                  <a:pt x="285750" y="100584"/>
                  <a:pt x="285750" y="101219"/>
                </a:cubicBezTo>
                <a:cubicBezTo>
                  <a:pt x="285750" y="101726"/>
                  <a:pt x="285496" y="102107"/>
                  <a:pt x="285243" y="102488"/>
                </a:cubicBezTo>
                <a:cubicBezTo>
                  <a:pt x="284988" y="102869"/>
                  <a:pt x="284481" y="103123"/>
                  <a:pt x="283845" y="103378"/>
                </a:cubicBezTo>
                <a:cubicBezTo>
                  <a:pt x="283083" y="103631"/>
                  <a:pt x="282068" y="103759"/>
                  <a:pt x="280797" y="103885"/>
                </a:cubicBezTo>
                <a:cubicBezTo>
                  <a:pt x="279655" y="104013"/>
                  <a:pt x="278004" y="104140"/>
                  <a:pt x="275971" y="104140"/>
                </a:cubicBezTo>
                <a:cubicBezTo>
                  <a:pt x="273940" y="104140"/>
                  <a:pt x="272288" y="104013"/>
                  <a:pt x="271019" y="103885"/>
                </a:cubicBezTo>
                <a:cubicBezTo>
                  <a:pt x="269748" y="103885"/>
                  <a:pt x="268733" y="103631"/>
                  <a:pt x="267970" y="103504"/>
                </a:cubicBezTo>
                <a:cubicBezTo>
                  <a:pt x="267082" y="103250"/>
                  <a:pt x="266446" y="102869"/>
                  <a:pt x="266066" y="102488"/>
                </a:cubicBezTo>
                <a:cubicBezTo>
                  <a:pt x="265558" y="102107"/>
                  <a:pt x="265177" y="101600"/>
                  <a:pt x="264922" y="100965"/>
                </a:cubicBezTo>
                <a:lnTo>
                  <a:pt x="242697" y="66040"/>
                </a:lnTo>
                <a:lnTo>
                  <a:pt x="242697" y="101091"/>
                </a:lnTo>
                <a:cubicBezTo>
                  <a:pt x="242697" y="101600"/>
                  <a:pt x="242570" y="101981"/>
                  <a:pt x="242317" y="102362"/>
                </a:cubicBezTo>
                <a:cubicBezTo>
                  <a:pt x="242062" y="102743"/>
                  <a:pt x="241555" y="103123"/>
                  <a:pt x="240793" y="103378"/>
                </a:cubicBezTo>
                <a:cubicBezTo>
                  <a:pt x="240031" y="103631"/>
                  <a:pt x="239142" y="103759"/>
                  <a:pt x="237871" y="103885"/>
                </a:cubicBezTo>
                <a:cubicBezTo>
                  <a:pt x="236729" y="104013"/>
                  <a:pt x="235205" y="104140"/>
                  <a:pt x="233427" y="104140"/>
                </a:cubicBezTo>
                <a:cubicBezTo>
                  <a:pt x="231521" y="104140"/>
                  <a:pt x="229997" y="104013"/>
                  <a:pt x="228855" y="103885"/>
                </a:cubicBezTo>
                <a:cubicBezTo>
                  <a:pt x="227711" y="103759"/>
                  <a:pt x="226695" y="103631"/>
                  <a:pt x="225933" y="103378"/>
                </a:cubicBezTo>
                <a:cubicBezTo>
                  <a:pt x="225298" y="103123"/>
                  <a:pt x="224791" y="102743"/>
                  <a:pt x="224409" y="102362"/>
                </a:cubicBezTo>
                <a:cubicBezTo>
                  <a:pt x="224156" y="101981"/>
                  <a:pt x="224029" y="101600"/>
                  <a:pt x="224029" y="101091"/>
                </a:cubicBezTo>
                <a:lnTo>
                  <a:pt x="224029" y="3301"/>
                </a:lnTo>
                <a:cubicBezTo>
                  <a:pt x="224029" y="2794"/>
                  <a:pt x="224156" y="2285"/>
                  <a:pt x="224409" y="1904"/>
                </a:cubicBezTo>
                <a:cubicBezTo>
                  <a:pt x="224791" y="1523"/>
                  <a:pt x="225298" y="1143"/>
                  <a:pt x="225933" y="888"/>
                </a:cubicBezTo>
                <a:cubicBezTo>
                  <a:pt x="226695" y="635"/>
                  <a:pt x="227711" y="381"/>
                  <a:pt x="228855" y="253"/>
                </a:cubicBezTo>
                <a:cubicBezTo>
                  <a:pt x="229997" y="126"/>
                  <a:pt x="231521" y="0"/>
                  <a:pt x="233427" y="0"/>
                </a:cubicBezTo>
                <a:close/>
                <a:moveTo>
                  <a:pt x="-6212078" y="2787395"/>
                </a:moveTo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6" name="Freeform 266"/>
          <p:cNvSpPr/>
          <p:nvPr/>
        </p:nvSpPr>
        <p:spPr>
          <a:xfrm>
            <a:off x="9409754" y="4329223"/>
            <a:ext cx="259173" cy="95490"/>
          </a:xfrm>
          <a:custGeom>
            <a:avLst/>
            <a:gdLst/>
            <a:ahLst/>
            <a:cxnLst/>
            <a:rect l="0" t="0" r="0" b="0"/>
            <a:pathLst>
              <a:path w="285750" h="105282">
                <a:moveTo>
                  <a:pt x="68327" y="31750"/>
                </a:moveTo>
                <a:cubicBezTo>
                  <a:pt x="70232" y="31750"/>
                  <a:pt x="71756" y="31750"/>
                  <a:pt x="72898" y="31876"/>
                </a:cubicBezTo>
                <a:cubicBezTo>
                  <a:pt x="74042" y="32003"/>
                  <a:pt x="75058" y="32257"/>
                  <a:pt x="75693" y="32512"/>
                </a:cubicBezTo>
                <a:cubicBezTo>
                  <a:pt x="76455" y="32766"/>
                  <a:pt x="76962" y="33019"/>
                  <a:pt x="77217" y="33400"/>
                </a:cubicBezTo>
                <a:cubicBezTo>
                  <a:pt x="77597" y="33781"/>
                  <a:pt x="77724" y="34290"/>
                  <a:pt x="77724" y="34670"/>
                </a:cubicBezTo>
                <a:lnTo>
                  <a:pt x="77724" y="72263"/>
                </a:lnTo>
                <a:cubicBezTo>
                  <a:pt x="77724" y="75691"/>
                  <a:pt x="77979" y="78359"/>
                  <a:pt x="78359" y="80137"/>
                </a:cubicBezTo>
                <a:cubicBezTo>
                  <a:pt x="78868" y="82041"/>
                  <a:pt x="79503" y="83566"/>
                  <a:pt x="80392" y="84963"/>
                </a:cubicBezTo>
                <a:cubicBezTo>
                  <a:pt x="81408" y="86232"/>
                  <a:pt x="82550" y="87248"/>
                  <a:pt x="83947" y="88010"/>
                </a:cubicBezTo>
                <a:cubicBezTo>
                  <a:pt x="85345" y="88645"/>
                  <a:pt x="86995" y="89026"/>
                  <a:pt x="88900" y="89026"/>
                </a:cubicBezTo>
                <a:cubicBezTo>
                  <a:pt x="91313" y="89026"/>
                  <a:pt x="93599" y="88138"/>
                  <a:pt x="96012" y="86487"/>
                </a:cubicBezTo>
                <a:cubicBezTo>
                  <a:pt x="98425" y="84709"/>
                  <a:pt x="101093" y="82169"/>
                  <a:pt x="103759" y="78866"/>
                </a:cubicBezTo>
                <a:lnTo>
                  <a:pt x="103759" y="34670"/>
                </a:lnTo>
                <a:cubicBezTo>
                  <a:pt x="103759" y="34290"/>
                  <a:pt x="103886" y="33781"/>
                  <a:pt x="104141" y="33400"/>
                </a:cubicBezTo>
                <a:cubicBezTo>
                  <a:pt x="104395" y="33019"/>
                  <a:pt x="104903" y="32766"/>
                  <a:pt x="105665" y="32512"/>
                </a:cubicBezTo>
                <a:cubicBezTo>
                  <a:pt x="106427" y="32257"/>
                  <a:pt x="107316" y="32003"/>
                  <a:pt x="108585" y="31876"/>
                </a:cubicBezTo>
                <a:cubicBezTo>
                  <a:pt x="109729" y="31750"/>
                  <a:pt x="111253" y="31750"/>
                  <a:pt x="113031" y="31750"/>
                </a:cubicBezTo>
                <a:cubicBezTo>
                  <a:pt x="114935" y="31750"/>
                  <a:pt x="116459" y="31750"/>
                  <a:pt x="117603" y="31876"/>
                </a:cubicBezTo>
                <a:cubicBezTo>
                  <a:pt x="118745" y="32003"/>
                  <a:pt x="119761" y="32257"/>
                  <a:pt x="120396" y="32512"/>
                </a:cubicBezTo>
                <a:cubicBezTo>
                  <a:pt x="121158" y="32766"/>
                  <a:pt x="121667" y="33019"/>
                  <a:pt x="121920" y="33400"/>
                </a:cubicBezTo>
                <a:cubicBezTo>
                  <a:pt x="122174" y="33781"/>
                  <a:pt x="122429" y="34290"/>
                  <a:pt x="122429" y="34670"/>
                </a:cubicBezTo>
                <a:lnTo>
                  <a:pt x="122429" y="101091"/>
                </a:lnTo>
                <a:cubicBezTo>
                  <a:pt x="122429" y="101600"/>
                  <a:pt x="122302" y="101981"/>
                  <a:pt x="122047" y="102362"/>
                </a:cubicBezTo>
                <a:cubicBezTo>
                  <a:pt x="121794" y="102743"/>
                  <a:pt x="121285" y="103123"/>
                  <a:pt x="120650" y="103378"/>
                </a:cubicBezTo>
                <a:cubicBezTo>
                  <a:pt x="120016" y="103631"/>
                  <a:pt x="119254" y="103759"/>
                  <a:pt x="118237" y="103885"/>
                </a:cubicBezTo>
                <a:cubicBezTo>
                  <a:pt x="117221" y="104013"/>
                  <a:pt x="115952" y="104140"/>
                  <a:pt x="114428" y="104140"/>
                </a:cubicBezTo>
                <a:cubicBezTo>
                  <a:pt x="112777" y="104140"/>
                  <a:pt x="111380" y="104013"/>
                  <a:pt x="110363" y="103885"/>
                </a:cubicBezTo>
                <a:cubicBezTo>
                  <a:pt x="109347" y="103759"/>
                  <a:pt x="108585" y="103631"/>
                  <a:pt x="107950" y="103378"/>
                </a:cubicBezTo>
                <a:cubicBezTo>
                  <a:pt x="107443" y="103123"/>
                  <a:pt x="106934" y="102743"/>
                  <a:pt x="106681" y="102362"/>
                </a:cubicBezTo>
                <a:cubicBezTo>
                  <a:pt x="106554" y="101981"/>
                  <a:pt x="106427" y="101600"/>
                  <a:pt x="106427" y="101091"/>
                </a:cubicBezTo>
                <a:lnTo>
                  <a:pt x="106427" y="93472"/>
                </a:lnTo>
                <a:cubicBezTo>
                  <a:pt x="102744" y="97409"/>
                  <a:pt x="98933" y="100329"/>
                  <a:pt x="95123" y="102362"/>
                </a:cubicBezTo>
                <a:cubicBezTo>
                  <a:pt x="91313" y="104394"/>
                  <a:pt x="87504" y="105282"/>
                  <a:pt x="83440" y="105282"/>
                </a:cubicBezTo>
                <a:cubicBezTo>
                  <a:pt x="78868" y="105282"/>
                  <a:pt x="74931" y="104647"/>
                  <a:pt x="71883" y="103123"/>
                </a:cubicBezTo>
                <a:cubicBezTo>
                  <a:pt x="68834" y="101600"/>
                  <a:pt x="66295" y="99568"/>
                  <a:pt x="64390" y="97028"/>
                </a:cubicBezTo>
                <a:cubicBezTo>
                  <a:pt x="62484" y="94488"/>
                  <a:pt x="61087" y="91440"/>
                  <a:pt x="60325" y="88010"/>
                </a:cubicBezTo>
                <a:cubicBezTo>
                  <a:pt x="59436" y="84581"/>
                  <a:pt x="59056" y="80391"/>
                  <a:pt x="59056" y="75310"/>
                </a:cubicBezTo>
                <a:lnTo>
                  <a:pt x="59056" y="34670"/>
                </a:lnTo>
                <a:cubicBezTo>
                  <a:pt x="59056" y="34290"/>
                  <a:pt x="59183" y="33781"/>
                  <a:pt x="59436" y="33400"/>
                </a:cubicBezTo>
                <a:cubicBezTo>
                  <a:pt x="59691" y="33019"/>
                  <a:pt x="60198" y="32766"/>
                  <a:pt x="60960" y="32512"/>
                </a:cubicBezTo>
                <a:cubicBezTo>
                  <a:pt x="61722" y="32257"/>
                  <a:pt x="62611" y="32003"/>
                  <a:pt x="63882" y="31876"/>
                </a:cubicBezTo>
                <a:cubicBezTo>
                  <a:pt x="65024" y="31750"/>
                  <a:pt x="66548" y="31750"/>
                  <a:pt x="68327" y="31750"/>
                </a:cubicBezTo>
                <a:close/>
                <a:moveTo>
                  <a:pt x="-6243828" y="2787395"/>
                </a:moveTo>
                <a:moveTo>
                  <a:pt x="180721" y="30479"/>
                </a:moveTo>
                <a:cubicBezTo>
                  <a:pt x="185294" y="30479"/>
                  <a:pt x="189104" y="31241"/>
                  <a:pt x="192152" y="32766"/>
                </a:cubicBezTo>
                <a:cubicBezTo>
                  <a:pt x="195327" y="34163"/>
                  <a:pt x="197867" y="36194"/>
                  <a:pt x="199771" y="38735"/>
                </a:cubicBezTo>
                <a:cubicBezTo>
                  <a:pt x="201677" y="41275"/>
                  <a:pt x="202946" y="44322"/>
                  <a:pt x="203835" y="47751"/>
                </a:cubicBezTo>
                <a:cubicBezTo>
                  <a:pt x="204724" y="51181"/>
                  <a:pt x="205106" y="55244"/>
                  <a:pt x="205106" y="60070"/>
                </a:cubicBezTo>
                <a:lnTo>
                  <a:pt x="205106" y="101091"/>
                </a:lnTo>
                <a:cubicBezTo>
                  <a:pt x="205106" y="101600"/>
                  <a:pt x="204979" y="101981"/>
                  <a:pt x="204724" y="102362"/>
                </a:cubicBezTo>
                <a:cubicBezTo>
                  <a:pt x="204344" y="102743"/>
                  <a:pt x="203835" y="103123"/>
                  <a:pt x="203200" y="103378"/>
                </a:cubicBezTo>
                <a:cubicBezTo>
                  <a:pt x="202438" y="103631"/>
                  <a:pt x="201549" y="103759"/>
                  <a:pt x="200280" y="103885"/>
                </a:cubicBezTo>
                <a:cubicBezTo>
                  <a:pt x="199136" y="104013"/>
                  <a:pt x="197612" y="104140"/>
                  <a:pt x="195834" y="104140"/>
                </a:cubicBezTo>
                <a:cubicBezTo>
                  <a:pt x="193930" y="104140"/>
                  <a:pt x="192406" y="104013"/>
                  <a:pt x="191262" y="103885"/>
                </a:cubicBezTo>
                <a:cubicBezTo>
                  <a:pt x="189993" y="103759"/>
                  <a:pt x="189104" y="103631"/>
                  <a:pt x="188342" y="103378"/>
                </a:cubicBezTo>
                <a:cubicBezTo>
                  <a:pt x="187707" y="103123"/>
                  <a:pt x="187198" y="102743"/>
                  <a:pt x="186818" y="102362"/>
                </a:cubicBezTo>
                <a:cubicBezTo>
                  <a:pt x="186563" y="101981"/>
                  <a:pt x="186436" y="101600"/>
                  <a:pt x="186436" y="101091"/>
                </a:cubicBezTo>
                <a:lnTo>
                  <a:pt x="186436" y="63245"/>
                </a:lnTo>
                <a:cubicBezTo>
                  <a:pt x="186436" y="59944"/>
                  <a:pt x="186183" y="57531"/>
                  <a:pt x="185674" y="55625"/>
                </a:cubicBezTo>
                <a:cubicBezTo>
                  <a:pt x="185294" y="53847"/>
                  <a:pt x="184532" y="52197"/>
                  <a:pt x="183643" y="50926"/>
                </a:cubicBezTo>
                <a:cubicBezTo>
                  <a:pt x="182754" y="49656"/>
                  <a:pt x="181610" y="48513"/>
                  <a:pt x="180213" y="47878"/>
                </a:cubicBezTo>
                <a:cubicBezTo>
                  <a:pt x="178817" y="47116"/>
                  <a:pt x="177166" y="46735"/>
                  <a:pt x="175260" y="46735"/>
                </a:cubicBezTo>
                <a:cubicBezTo>
                  <a:pt x="172847" y="46735"/>
                  <a:pt x="170434" y="47625"/>
                  <a:pt x="168021" y="49403"/>
                </a:cubicBezTo>
                <a:cubicBezTo>
                  <a:pt x="165608" y="51181"/>
                  <a:pt x="163069" y="53594"/>
                  <a:pt x="160402" y="57022"/>
                </a:cubicBezTo>
                <a:lnTo>
                  <a:pt x="160402" y="101091"/>
                </a:lnTo>
                <a:cubicBezTo>
                  <a:pt x="160402" y="101600"/>
                  <a:pt x="160274" y="101981"/>
                  <a:pt x="160020" y="102362"/>
                </a:cubicBezTo>
                <a:cubicBezTo>
                  <a:pt x="159767" y="102743"/>
                  <a:pt x="159258" y="103123"/>
                  <a:pt x="158496" y="103378"/>
                </a:cubicBezTo>
                <a:cubicBezTo>
                  <a:pt x="157734" y="103631"/>
                  <a:pt x="156845" y="103759"/>
                  <a:pt x="155575" y="103885"/>
                </a:cubicBezTo>
                <a:cubicBezTo>
                  <a:pt x="154433" y="104013"/>
                  <a:pt x="152908" y="104140"/>
                  <a:pt x="151131" y="104140"/>
                </a:cubicBezTo>
                <a:cubicBezTo>
                  <a:pt x="149225" y="104140"/>
                  <a:pt x="147702" y="104013"/>
                  <a:pt x="146558" y="103885"/>
                </a:cubicBezTo>
                <a:cubicBezTo>
                  <a:pt x="145416" y="103759"/>
                  <a:pt x="144399" y="103631"/>
                  <a:pt x="143637" y="103378"/>
                </a:cubicBezTo>
                <a:cubicBezTo>
                  <a:pt x="143003" y="103123"/>
                  <a:pt x="142495" y="102743"/>
                  <a:pt x="142113" y="102362"/>
                </a:cubicBezTo>
                <a:cubicBezTo>
                  <a:pt x="141859" y="101981"/>
                  <a:pt x="141733" y="101600"/>
                  <a:pt x="141733" y="101091"/>
                </a:cubicBezTo>
                <a:lnTo>
                  <a:pt x="141733" y="34670"/>
                </a:lnTo>
                <a:cubicBezTo>
                  <a:pt x="141733" y="34290"/>
                  <a:pt x="141859" y="33781"/>
                  <a:pt x="142113" y="33400"/>
                </a:cubicBezTo>
                <a:cubicBezTo>
                  <a:pt x="142368" y="33019"/>
                  <a:pt x="142748" y="32766"/>
                  <a:pt x="143383" y="32512"/>
                </a:cubicBezTo>
                <a:cubicBezTo>
                  <a:pt x="144019" y="32257"/>
                  <a:pt x="144908" y="32003"/>
                  <a:pt x="145923" y="31876"/>
                </a:cubicBezTo>
                <a:cubicBezTo>
                  <a:pt x="146940" y="31750"/>
                  <a:pt x="148209" y="31750"/>
                  <a:pt x="149733" y="31750"/>
                </a:cubicBezTo>
                <a:cubicBezTo>
                  <a:pt x="151384" y="31750"/>
                  <a:pt x="152655" y="31750"/>
                  <a:pt x="153670" y="31876"/>
                </a:cubicBezTo>
                <a:cubicBezTo>
                  <a:pt x="154686" y="32003"/>
                  <a:pt x="155575" y="32257"/>
                  <a:pt x="156083" y="32512"/>
                </a:cubicBezTo>
                <a:cubicBezTo>
                  <a:pt x="156719" y="32766"/>
                  <a:pt x="157099" y="33019"/>
                  <a:pt x="157354" y="33400"/>
                </a:cubicBezTo>
                <a:cubicBezTo>
                  <a:pt x="157608" y="33781"/>
                  <a:pt x="157734" y="34290"/>
                  <a:pt x="157734" y="34670"/>
                </a:cubicBezTo>
                <a:lnTo>
                  <a:pt x="157734" y="42418"/>
                </a:lnTo>
                <a:cubicBezTo>
                  <a:pt x="161418" y="38481"/>
                  <a:pt x="165100" y="35432"/>
                  <a:pt x="168910" y="33400"/>
                </a:cubicBezTo>
                <a:cubicBezTo>
                  <a:pt x="172720" y="31495"/>
                  <a:pt x="176658" y="30479"/>
                  <a:pt x="180721" y="30479"/>
                </a:cubicBezTo>
                <a:close/>
                <a:moveTo>
                  <a:pt x="-6242557" y="2787395"/>
                </a:moveTo>
                <a:moveTo>
                  <a:pt x="29972" y="6857"/>
                </a:moveTo>
                <a:cubicBezTo>
                  <a:pt x="31878" y="6857"/>
                  <a:pt x="33529" y="6985"/>
                  <a:pt x="34671" y="7112"/>
                </a:cubicBezTo>
                <a:cubicBezTo>
                  <a:pt x="35942" y="7238"/>
                  <a:pt x="36958" y="7366"/>
                  <a:pt x="37720" y="7619"/>
                </a:cubicBezTo>
                <a:cubicBezTo>
                  <a:pt x="38482" y="7873"/>
                  <a:pt x="38990" y="8254"/>
                  <a:pt x="39370" y="8509"/>
                </a:cubicBezTo>
                <a:cubicBezTo>
                  <a:pt x="39752" y="8890"/>
                  <a:pt x="39879" y="9397"/>
                  <a:pt x="39879" y="9906"/>
                </a:cubicBezTo>
                <a:lnTo>
                  <a:pt x="39879" y="76835"/>
                </a:lnTo>
                <a:cubicBezTo>
                  <a:pt x="39879" y="81153"/>
                  <a:pt x="39497" y="85090"/>
                  <a:pt x="38608" y="88645"/>
                </a:cubicBezTo>
                <a:cubicBezTo>
                  <a:pt x="37846" y="92075"/>
                  <a:pt x="36449" y="95122"/>
                  <a:pt x="34418" y="97535"/>
                </a:cubicBezTo>
                <a:cubicBezTo>
                  <a:pt x="32512" y="100075"/>
                  <a:pt x="29972" y="101853"/>
                  <a:pt x="26797" y="103123"/>
                </a:cubicBezTo>
                <a:cubicBezTo>
                  <a:pt x="23622" y="104520"/>
                  <a:pt x="19685" y="105156"/>
                  <a:pt x="14986" y="105156"/>
                </a:cubicBezTo>
                <a:cubicBezTo>
                  <a:pt x="13462" y="105156"/>
                  <a:pt x="12066" y="105028"/>
                  <a:pt x="10542" y="104775"/>
                </a:cubicBezTo>
                <a:cubicBezTo>
                  <a:pt x="9145" y="104520"/>
                  <a:pt x="7747" y="104266"/>
                  <a:pt x="6605" y="103885"/>
                </a:cubicBezTo>
                <a:cubicBezTo>
                  <a:pt x="5334" y="103631"/>
                  <a:pt x="4319" y="103250"/>
                  <a:pt x="3430" y="102869"/>
                </a:cubicBezTo>
                <a:cubicBezTo>
                  <a:pt x="2541" y="102362"/>
                  <a:pt x="1906" y="102107"/>
                  <a:pt x="1652" y="101726"/>
                </a:cubicBezTo>
                <a:cubicBezTo>
                  <a:pt x="1270" y="101472"/>
                  <a:pt x="1017" y="101091"/>
                  <a:pt x="890" y="100710"/>
                </a:cubicBezTo>
                <a:cubicBezTo>
                  <a:pt x="635" y="100329"/>
                  <a:pt x="508" y="99948"/>
                  <a:pt x="382" y="99313"/>
                </a:cubicBezTo>
                <a:cubicBezTo>
                  <a:pt x="255" y="98806"/>
                  <a:pt x="128" y="98044"/>
                  <a:pt x="0" y="97281"/>
                </a:cubicBezTo>
                <a:cubicBezTo>
                  <a:pt x="0" y="96393"/>
                  <a:pt x="0" y="95376"/>
                  <a:pt x="0" y="93979"/>
                </a:cubicBezTo>
                <a:cubicBezTo>
                  <a:pt x="0" y="92328"/>
                  <a:pt x="0" y="90931"/>
                  <a:pt x="128" y="89788"/>
                </a:cubicBezTo>
                <a:cubicBezTo>
                  <a:pt x="128" y="88645"/>
                  <a:pt x="255" y="87629"/>
                  <a:pt x="508" y="86994"/>
                </a:cubicBezTo>
                <a:cubicBezTo>
                  <a:pt x="635" y="86360"/>
                  <a:pt x="890" y="85851"/>
                  <a:pt x="1144" y="85597"/>
                </a:cubicBezTo>
                <a:cubicBezTo>
                  <a:pt x="1524" y="85344"/>
                  <a:pt x="1906" y="85216"/>
                  <a:pt x="2413" y="85216"/>
                </a:cubicBezTo>
                <a:cubicBezTo>
                  <a:pt x="2921" y="85216"/>
                  <a:pt x="3430" y="85344"/>
                  <a:pt x="3937" y="85597"/>
                </a:cubicBezTo>
                <a:cubicBezTo>
                  <a:pt x="4572" y="85978"/>
                  <a:pt x="5208" y="86360"/>
                  <a:pt x="5970" y="86613"/>
                </a:cubicBezTo>
                <a:cubicBezTo>
                  <a:pt x="6732" y="86994"/>
                  <a:pt x="7620" y="87375"/>
                  <a:pt x="8636" y="87629"/>
                </a:cubicBezTo>
                <a:cubicBezTo>
                  <a:pt x="9653" y="88010"/>
                  <a:pt x="10795" y="88138"/>
                  <a:pt x="12066" y="88138"/>
                </a:cubicBezTo>
                <a:cubicBezTo>
                  <a:pt x="13462" y="88138"/>
                  <a:pt x="14606" y="88010"/>
                  <a:pt x="15621" y="87629"/>
                </a:cubicBezTo>
                <a:cubicBezTo>
                  <a:pt x="16637" y="87248"/>
                  <a:pt x="17527" y="86613"/>
                  <a:pt x="18161" y="85597"/>
                </a:cubicBezTo>
                <a:cubicBezTo>
                  <a:pt x="18796" y="84709"/>
                  <a:pt x="19305" y="83566"/>
                  <a:pt x="19685" y="81915"/>
                </a:cubicBezTo>
                <a:cubicBezTo>
                  <a:pt x="20067" y="80391"/>
                  <a:pt x="20194" y="78485"/>
                  <a:pt x="20194" y="76072"/>
                </a:cubicBezTo>
                <a:lnTo>
                  <a:pt x="20194" y="9906"/>
                </a:lnTo>
                <a:cubicBezTo>
                  <a:pt x="20194" y="9397"/>
                  <a:pt x="20320" y="8890"/>
                  <a:pt x="20702" y="8509"/>
                </a:cubicBezTo>
                <a:cubicBezTo>
                  <a:pt x="20956" y="8254"/>
                  <a:pt x="21591" y="7873"/>
                  <a:pt x="22225" y="7619"/>
                </a:cubicBezTo>
                <a:cubicBezTo>
                  <a:pt x="22987" y="7366"/>
                  <a:pt x="24004" y="7238"/>
                  <a:pt x="25273" y="7112"/>
                </a:cubicBezTo>
                <a:cubicBezTo>
                  <a:pt x="26544" y="6985"/>
                  <a:pt x="28195" y="6857"/>
                  <a:pt x="29972" y="6857"/>
                </a:cubicBezTo>
                <a:close/>
                <a:moveTo>
                  <a:pt x="-6218935" y="2787395"/>
                </a:moveTo>
                <a:moveTo>
                  <a:pt x="233427" y="0"/>
                </a:moveTo>
                <a:cubicBezTo>
                  <a:pt x="235205" y="0"/>
                  <a:pt x="236729" y="126"/>
                  <a:pt x="237871" y="253"/>
                </a:cubicBezTo>
                <a:cubicBezTo>
                  <a:pt x="239142" y="381"/>
                  <a:pt x="240031" y="635"/>
                  <a:pt x="240793" y="888"/>
                </a:cubicBezTo>
                <a:cubicBezTo>
                  <a:pt x="241555" y="1143"/>
                  <a:pt x="242062" y="1523"/>
                  <a:pt x="242317" y="1904"/>
                </a:cubicBezTo>
                <a:cubicBezTo>
                  <a:pt x="242570" y="2285"/>
                  <a:pt x="242697" y="2794"/>
                  <a:pt x="242697" y="3301"/>
                </a:cubicBezTo>
                <a:lnTo>
                  <a:pt x="242697" y="61468"/>
                </a:lnTo>
                <a:lnTo>
                  <a:pt x="262383" y="35051"/>
                </a:lnTo>
                <a:cubicBezTo>
                  <a:pt x="262763" y="34544"/>
                  <a:pt x="263271" y="34035"/>
                  <a:pt x="263780" y="33528"/>
                </a:cubicBezTo>
                <a:cubicBezTo>
                  <a:pt x="264287" y="33147"/>
                  <a:pt x="264922" y="32766"/>
                  <a:pt x="265684" y="32512"/>
                </a:cubicBezTo>
                <a:cubicBezTo>
                  <a:pt x="266573" y="32257"/>
                  <a:pt x="267590" y="32003"/>
                  <a:pt x="268733" y="31876"/>
                </a:cubicBezTo>
                <a:cubicBezTo>
                  <a:pt x="270003" y="31750"/>
                  <a:pt x="271527" y="31750"/>
                  <a:pt x="273432" y="31750"/>
                </a:cubicBezTo>
                <a:cubicBezTo>
                  <a:pt x="275209" y="31750"/>
                  <a:pt x="276860" y="31750"/>
                  <a:pt x="278131" y="31876"/>
                </a:cubicBezTo>
                <a:cubicBezTo>
                  <a:pt x="279273" y="32003"/>
                  <a:pt x="280290" y="32257"/>
                  <a:pt x="281179" y="32512"/>
                </a:cubicBezTo>
                <a:cubicBezTo>
                  <a:pt x="281941" y="32766"/>
                  <a:pt x="282448" y="33019"/>
                  <a:pt x="282703" y="33400"/>
                </a:cubicBezTo>
                <a:cubicBezTo>
                  <a:pt x="282957" y="33781"/>
                  <a:pt x="283210" y="34290"/>
                  <a:pt x="283210" y="34797"/>
                </a:cubicBezTo>
                <a:cubicBezTo>
                  <a:pt x="283210" y="35560"/>
                  <a:pt x="282957" y="36322"/>
                  <a:pt x="282575" y="37210"/>
                </a:cubicBezTo>
                <a:cubicBezTo>
                  <a:pt x="282195" y="37972"/>
                  <a:pt x="281686" y="38862"/>
                  <a:pt x="280924" y="39878"/>
                </a:cubicBezTo>
                <a:lnTo>
                  <a:pt x="261494" y="61848"/>
                </a:lnTo>
                <a:lnTo>
                  <a:pt x="283972" y="96647"/>
                </a:lnTo>
                <a:cubicBezTo>
                  <a:pt x="284608" y="97663"/>
                  <a:pt x="284988" y="98425"/>
                  <a:pt x="285243" y="99187"/>
                </a:cubicBezTo>
                <a:cubicBezTo>
                  <a:pt x="285496" y="99948"/>
                  <a:pt x="285750" y="100584"/>
                  <a:pt x="285750" y="101219"/>
                </a:cubicBezTo>
                <a:cubicBezTo>
                  <a:pt x="285750" y="101726"/>
                  <a:pt x="285496" y="102107"/>
                  <a:pt x="285243" y="102488"/>
                </a:cubicBezTo>
                <a:cubicBezTo>
                  <a:pt x="284988" y="102869"/>
                  <a:pt x="284481" y="103123"/>
                  <a:pt x="283845" y="103378"/>
                </a:cubicBezTo>
                <a:cubicBezTo>
                  <a:pt x="283083" y="103631"/>
                  <a:pt x="282068" y="103759"/>
                  <a:pt x="280797" y="103885"/>
                </a:cubicBezTo>
                <a:cubicBezTo>
                  <a:pt x="279655" y="104013"/>
                  <a:pt x="278004" y="104140"/>
                  <a:pt x="275971" y="104140"/>
                </a:cubicBezTo>
                <a:cubicBezTo>
                  <a:pt x="273940" y="104140"/>
                  <a:pt x="272288" y="104013"/>
                  <a:pt x="271019" y="103885"/>
                </a:cubicBezTo>
                <a:cubicBezTo>
                  <a:pt x="269748" y="103885"/>
                  <a:pt x="268733" y="103631"/>
                  <a:pt x="267970" y="103504"/>
                </a:cubicBezTo>
                <a:cubicBezTo>
                  <a:pt x="267082" y="103250"/>
                  <a:pt x="266446" y="102869"/>
                  <a:pt x="266066" y="102488"/>
                </a:cubicBezTo>
                <a:cubicBezTo>
                  <a:pt x="265558" y="102107"/>
                  <a:pt x="265177" y="101600"/>
                  <a:pt x="264922" y="100965"/>
                </a:cubicBezTo>
                <a:lnTo>
                  <a:pt x="242697" y="66040"/>
                </a:lnTo>
                <a:lnTo>
                  <a:pt x="242697" y="101091"/>
                </a:lnTo>
                <a:cubicBezTo>
                  <a:pt x="242697" y="101600"/>
                  <a:pt x="242570" y="101981"/>
                  <a:pt x="242317" y="102362"/>
                </a:cubicBezTo>
                <a:cubicBezTo>
                  <a:pt x="242062" y="102743"/>
                  <a:pt x="241555" y="103123"/>
                  <a:pt x="240793" y="103378"/>
                </a:cubicBezTo>
                <a:cubicBezTo>
                  <a:pt x="240031" y="103631"/>
                  <a:pt x="239142" y="103759"/>
                  <a:pt x="237871" y="103885"/>
                </a:cubicBezTo>
                <a:cubicBezTo>
                  <a:pt x="236729" y="104013"/>
                  <a:pt x="235205" y="104140"/>
                  <a:pt x="233427" y="104140"/>
                </a:cubicBezTo>
                <a:cubicBezTo>
                  <a:pt x="231521" y="104140"/>
                  <a:pt x="229997" y="104013"/>
                  <a:pt x="228855" y="103885"/>
                </a:cubicBezTo>
                <a:cubicBezTo>
                  <a:pt x="227711" y="103759"/>
                  <a:pt x="226695" y="103631"/>
                  <a:pt x="225933" y="103378"/>
                </a:cubicBezTo>
                <a:cubicBezTo>
                  <a:pt x="225298" y="103123"/>
                  <a:pt x="224791" y="102743"/>
                  <a:pt x="224409" y="102362"/>
                </a:cubicBezTo>
                <a:cubicBezTo>
                  <a:pt x="224156" y="101981"/>
                  <a:pt x="224029" y="101600"/>
                  <a:pt x="224029" y="101091"/>
                </a:cubicBezTo>
                <a:lnTo>
                  <a:pt x="224029" y="3301"/>
                </a:lnTo>
                <a:cubicBezTo>
                  <a:pt x="224029" y="2794"/>
                  <a:pt x="224156" y="2285"/>
                  <a:pt x="224409" y="1904"/>
                </a:cubicBezTo>
                <a:cubicBezTo>
                  <a:pt x="224791" y="1523"/>
                  <a:pt x="225298" y="1143"/>
                  <a:pt x="225933" y="888"/>
                </a:cubicBezTo>
                <a:cubicBezTo>
                  <a:pt x="226695" y="635"/>
                  <a:pt x="227711" y="381"/>
                  <a:pt x="228855" y="253"/>
                </a:cubicBezTo>
                <a:cubicBezTo>
                  <a:pt x="229997" y="126"/>
                  <a:pt x="231521" y="0"/>
                  <a:pt x="233427" y="0"/>
                </a:cubicBezTo>
                <a:close/>
                <a:moveTo>
                  <a:pt x="-6212078" y="2787395"/>
                </a:moveTo>
              </a:path>
            </a:pathLst>
          </a:custGeom>
          <a:noFill/>
          <a:ln w="12700" cap="flat" cmpd="sng">
            <a:solidFill>
              <a:srgbClr val="00B050">
                <a:alpha val="10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7" name="Freeform 267">
            <a:hlinkClick r:id="rId10"/>
          </p:cNvPr>
          <p:cNvSpPr/>
          <p:nvPr/>
        </p:nvSpPr>
        <p:spPr>
          <a:xfrm>
            <a:off x="8023122" y="4474360"/>
            <a:ext cx="1709849" cy="147901"/>
          </a:xfrm>
          <a:custGeom>
            <a:avLst/>
            <a:gdLst/>
            <a:ahLst/>
            <a:cxnLst/>
            <a:rect l="0" t="0" r="0" b="0"/>
            <a:pathLst>
              <a:path w="1885188" h="163068">
                <a:moveTo>
                  <a:pt x="0" y="163068"/>
                </a:moveTo>
                <a:lnTo>
                  <a:pt x="1885188" y="163068"/>
                </a:lnTo>
                <a:lnTo>
                  <a:pt x="1885188" y="0"/>
                </a:lnTo>
                <a:lnTo>
                  <a:pt x="0" y="0"/>
                </a:lnTo>
                <a:lnTo>
                  <a:pt x="0" y="163068"/>
                </a:lnTo>
                <a:close/>
              </a:path>
            </a:pathLst>
          </a:custGeom>
          <a:solidFill>
            <a:srgbClr val="FCFCFC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8" name="Freeform 268">
            <a:hlinkClick r:id="rId10"/>
          </p:cNvPr>
          <p:cNvSpPr/>
          <p:nvPr/>
        </p:nvSpPr>
        <p:spPr>
          <a:xfrm>
            <a:off x="8023122" y="4604291"/>
            <a:ext cx="1709849" cy="8294"/>
          </a:xfrm>
          <a:custGeom>
            <a:avLst/>
            <a:gdLst/>
            <a:ahLst/>
            <a:cxnLst/>
            <a:rect l="0" t="0" r="0" b="0"/>
            <a:pathLst>
              <a:path w="1885188" h="9144">
                <a:moveTo>
                  <a:pt x="0" y="9144"/>
                </a:moveTo>
                <a:lnTo>
                  <a:pt x="1885188" y="9144"/>
                </a:lnTo>
                <a:lnTo>
                  <a:pt x="1885188" y="0"/>
                </a:lnTo>
                <a:lnTo>
                  <a:pt x="0" y="0"/>
                </a:lnTo>
                <a:lnTo>
                  <a:pt x="0" y="9144"/>
                </a:lnTo>
                <a:close/>
              </a:path>
            </a:pathLst>
          </a:custGeom>
          <a:solidFill>
            <a:srgbClr val="0052CC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9" name="Freeform 269"/>
          <p:cNvSpPr/>
          <p:nvPr/>
        </p:nvSpPr>
        <p:spPr>
          <a:xfrm>
            <a:off x="1253604" y="4336824"/>
            <a:ext cx="115706" cy="2505913"/>
          </a:xfrm>
          <a:custGeom>
            <a:avLst/>
            <a:gdLst/>
            <a:ahLst/>
            <a:cxnLst/>
            <a:rect l="0" t="0" r="0" b="0"/>
            <a:pathLst>
              <a:path w="127571" h="2762885">
                <a:moveTo>
                  <a:pt x="0" y="2762885"/>
                </a:moveTo>
                <a:lnTo>
                  <a:pt x="127571" y="2762885"/>
                </a:lnTo>
                <a:lnTo>
                  <a:pt x="127571" y="0"/>
                </a:lnTo>
                <a:lnTo>
                  <a:pt x="0" y="0"/>
                </a:lnTo>
                <a:lnTo>
                  <a:pt x="0" y="2762885"/>
                </a:lnTo>
                <a:close/>
              </a:path>
            </a:pathLst>
          </a:custGeom>
          <a:solidFill>
            <a:srgbClr val="070032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270" name="Picture 270"/>
          <p:cNvPicPr>
            <a:picLocks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52838" y="5332741"/>
            <a:ext cx="9649520" cy="1320053"/>
          </a:xfrm>
          <a:prstGeom prst="rect">
            <a:avLst/>
          </a:prstGeom>
          <a:noFill/>
        </p:spPr>
      </p:pic>
      <p:pic>
        <p:nvPicPr>
          <p:cNvPr id="271" name="Picture 271"/>
          <p:cNvPicPr>
            <a:picLocks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37178" y="5635455"/>
            <a:ext cx="1637971" cy="328976"/>
          </a:xfrm>
          <a:prstGeom prst="rect">
            <a:avLst/>
          </a:prstGeom>
          <a:noFill/>
        </p:spPr>
      </p:pic>
      <p:sp>
        <p:nvSpPr>
          <p:cNvPr id="272" name="Freeform 272">
            <a:hlinkClick r:id="rId13"/>
          </p:cNvPr>
          <p:cNvSpPr/>
          <p:nvPr/>
        </p:nvSpPr>
        <p:spPr>
          <a:xfrm>
            <a:off x="5135592" y="6297553"/>
            <a:ext cx="1635208" cy="140990"/>
          </a:xfrm>
          <a:custGeom>
            <a:avLst/>
            <a:gdLst/>
            <a:ahLst/>
            <a:cxnLst/>
            <a:rect l="0" t="0" r="0" b="0"/>
            <a:pathLst>
              <a:path w="1802893" h="155448">
                <a:moveTo>
                  <a:pt x="0" y="155448"/>
                </a:moveTo>
                <a:lnTo>
                  <a:pt x="1802893" y="155448"/>
                </a:lnTo>
                <a:lnTo>
                  <a:pt x="1802893" y="0"/>
                </a:lnTo>
                <a:lnTo>
                  <a:pt x="0" y="0"/>
                </a:lnTo>
                <a:lnTo>
                  <a:pt x="0" y="155448"/>
                </a:lnTo>
                <a:close/>
              </a:path>
            </a:pathLst>
          </a:custGeom>
          <a:solidFill>
            <a:srgbClr val="FCFCFC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3" name="Freeform 273">
            <a:hlinkClick r:id="rId13"/>
          </p:cNvPr>
          <p:cNvSpPr/>
          <p:nvPr/>
        </p:nvSpPr>
        <p:spPr>
          <a:xfrm>
            <a:off x="5135592" y="6419193"/>
            <a:ext cx="1635208" cy="6911"/>
          </a:xfrm>
          <a:custGeom>
            <a:avLst/>
            <a:gdLst/>
            <a:ahLst/>
            <a:cxnLst/>
            <a:rect l="0" t="0" r="0" b="0"/>
            <a:pathLst>
              <a:path w="1802893" h="7620">
                <a:moveTo>
                  <a:pt x="0" y="7620"/>
                </a:moveTo>
                <a:lnTo>
                  <a:pt x="1802893" y="7620"/>
                </a:lnTo>
                <a:lnTo>
                  <a:pt x="1802893" y="0"/>
                </a:lnTo>
                <a:lnTo>
                  <a:pt x="0" y="0"/>
                </a:lnTo>
                <a:lnTo>
                  <a:pt x="0" y="7620"/>
                </a:lnTo>
                <a:close/>
              </a:path>
            </a:pathLst>
          </a:custGeom>
          <a:solidFill>
            <a:srgbClr val="0052CC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4" name="Freeform 274"/>
          <p:cNvSpPr/>
          <p:nvPr/>
        </p:nvSpPr>
        <p:spPr>
          <a:xfrm>
            <a:off x="4281358" y="6448219"/>
            <a:ext cx="1903365" cy="147901"/>
          </a:xfrm>
          <a:custGeom>
            <a:avLst/>
            <a:gdLst/>
            <a:ahLst/>
            <a:cxnLst/>
            <a:rect l="0" t="0" r="0" b="0"/>
            <a:pathLst>
              <a:path w="2098548" h="163068">
                <a:moveTo>
                  <a:pt x="0" y="163068"/>
                </a:moveTo>
                <a:lnTo>
                  <a:pt x="2098548" y="163068"/>
                </a:lnTo>
                <a:lnTo>
                  <a:pt x="2098548" y="0"/>
                </a:lnTo>
                <a:lnTo>
                  <a:pt x="0" y="0"/>
                </a:lnTo>
                <a:lnTo>
                  <a:pt x="0" y="163068"/>
                </a:lnTo>
                <a:close/>
              </a:path>
            </a:pathLst>
          </a:custGeom>
          <a:solidFill>
            <a:srgbClr val="FCFCFC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5" name="Freeform 275">
            <a:hlinkClick r:id="rId14"/>
          </p:cNvPr>
          <p:cNvSpPr/>
          <p:nvPr/>
        </p:nvSpPr>
        <p:spPr>
          <a:xfrm>
            <a:off x="4281358" y="6578151"/>
            <a:ext cx="1903365" cy="8294"/>
          </a:xfrm>
          <a:custGeom>
            <a:avLst/>
            <a:gdLst/>
            <a:ahLst/>
            <a:cxnLst/>
            <a:rect l="0" t="0" r="0" b="0"/>
            <a:pathLst>
              <a:path w="2098548" h="9144">
                <a:moveTo>
                  <a:pt x="0" y="9144"/>
                </a:moveTo>
                <a:lnTo>
                  <a:pt x="2098548" y="9144"/>
                </a:lnTo>
                <a:lnTo>
                  <a:pt x="2098548" y="0"/>
                </a:lnTo>
                <a:lnTo>
                  <a:pt x="0" y="0"/>
                </a:lnTo>
                <a:lnTo>
                  <a:pt x="0" y="9144"/>
                </a:lnTo>
                <a:close/>
              </a:path>
            </a:pathLst>
          </a:custGeom>
          <a:solidFill>
            <a:srgbClr val="0052CC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6" name="Freeform 276"/>
          <p:cNvSpPr/>
          <p:nvPr/>
        </p:nvSpPr>
        <p:spPr>
          <a:xfrm>
            <a:off x="1247310" y="4927970"/>
            <a:ext cx="9661386" cy="385189"/>
          </a:xfrm>
          <a:custGeom>
            <a:avLst/>
            <a:gdLst/>
            <a:ahLst/>
            <a:cxnLst/>
            <a:rect l="0" t="0" r="0" b="0"/>
            <a:pathLst>
              <a:path w="10652125" h="424689">
                <a:moveTo>
                  <a:pt x="0" y="0"/>
                </a:moveTo>
                <a:lnTo>
                  <a:pt x="10439781" y="0"/>
                </a:lnTo>
                <a:lnTo>
                  <a:pt x="10652125" y="212345"/>
                </a:lnTo>
                <a:lnTo>
                  <a:pt x="10439781" y="424689"/>
                </a:lnTo>
                <a:lnTo>
                  <a:pt x="0" y="424689"/>
                </a:lnTo>
                <a:close/>
                <a:moveTo>
                  <a:pt x="2127250" y="2127250"/>
                </a:moveTo>
              </a:path>
            </a:pathLst>
          </a:custGeom>
          <a:solidFill>
            <a:srgbClr val="0070C0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277" name="Picture 277"/>
          <p:cNvPicPr>
            <a:picLocks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52837" y="4933268"/>
            <a:ext cx="9554146" cy="374591"/>
          </a:xfrm>
          <a:prstGeom prst="rect">
            <a:avLst/>
          </a:prstGeom>
          <a:noFill/>
        </p:spPr>
      </p:pic>
      <p:sp>
        <p:nvSpPr>
          <p:cNvPr id="278" name="Freeform 278"/>
          <p:cNvSpPr/>
          <p:nvPr/>
        </p:nvSpPr>
        <p:spPr>
          <a:xfrm>
            <a:off x="10342546" y="4862659"/>
            <a:ext cx="549446" cy="492428"/>
          </a:xfrm>
          <a:custGeom>
            <a:avLst/>
            <a:gdLst/>
            <a:ahLst/>
            <a:cxnLst/>
            <a:rect l="0" t="0" r="0" b="0"/>
            <a:pathLst>
              <a:path w="605790" h="542925">
                <a:moveTo>
                  <a:pt x="0" y="542925"/>
                </a:moveTo>
                <a:lnTo>
                  <a:pt x="605790" y="542925"/>
                </a:lnTo>
                <a:lnTo>
                  <a:pt x="605790" y="0"/>
                </a:lnTo>
                <a:lnTo>
                  <a:pt x="0" y="0"/>
                </a:lnTo>
                <a:lnTo>
                  <a:pt x="0" y="542925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279" name="Picture 279"/>
          <p:cNvPicPr>
            <a:picLocks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432394" y="4928892"/>
            <a:ext cx="389334" cy="475150"/>
          </a:xfrm>
          <a:prstGeom prst="rect">
            <a:avLst/>
          </a:prstGeom>
          <a:noFill/>
        </p:spPr>
      </p:pic>
      <p:sp>
        <p:nvSpPr>
          <p:cNvPr id="280" name="Freeform 280"/>
          <p:cNvSpPr/>
          <p:nvPr/>
        </p:nvSpPr>
        <p:spPr>
          <a:xfrm>
            <a:off x="9931325" y="4881664"/>
            <a:ext cx="421588" cy="457296"/>
          </a:xfrm>
          <a:custGeom>
            <a:avLst/>
            <a:gdLst/>
            <a:ahLst/>
            <a:cxnLst/>
            <a:rect l="0" t="0" r="0" b="0"/>
            <a:pathLst>
              <a:path w="464820" h="504190">
                <a:moveTo>
                  <a:pt x="0" y="504190"/>
                </a:moveTo>
                <a:lnTo>
                  <a:pt x="464820" y="504190"/>
                </a:lnTo>
                <a:lnTo>
                  <a:pt x="464820" y="0"/>
                </a:lnTo>
                <a:lnTo>
                  <a:pt x="0" y="0"/>
                </a:lnTo>
                <a:lnTo>
                  <a:pt x="0" y="50419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281" name="Picture 281"/>
          <p:cNvPicPr>
            <a:picLocks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61850" y="4918524"/>
            <a:ext cx="406612" cy="423316"/>
          </a:xfrm>
          <a:prstGeom prst="rect">
            <a:avLst/>
          </a:prstGeom>
          <a:noFill/>
        </p:spPr>
      </p:pic>
      <p:sp>
        <p:nvSpPr>
          <p:cNvPr id="282" name="Freeform 282"/>
          <p:cNvSpPr/>
          <p:nvPr/>
        </p:nvSpPr>
        <p:spPr>
          <a:xfrm>
            <a:off x="7733540" y="916896"/>
            <a:ext cx="151472" cy="4032730"/>
          </a:xfrm>
          <a:custGeom>
            <a:avLst/>
            <a:gdLst/>
            <a:ahLst/>
            <a:cxnLst/>
            <a:rect l="0" t="0" r="0" b="0"/>
            <a:pathLst>
              <a:path w="167005" h="4446271">
                <a:moveTo>
                  <a:pt x="0" y="4446271"/>
                </a:moveTo>
                <a:lnTo>
                  <a:pt x="167005" y="4446271"/>
                </a:lnTo>
                <a:lnTo>
                  <a:pt x="167005" y="0"/>
                </a:lnTo>
                <a:lnTo>
                  <a:pt x="0" y="0"/>
                </a:lnTo>
                <a:lnTo>
                  <a:pt x="0" y="4446271"/>
                </a:lnTo>
                <a:close/>
              </a:path>
            </a:pathLst>
          </a:custGeom>
          <a:solidFill>
            <a:srgbClr val="000036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283" name="Picture 283"/>
          <p:cNvPicPr>
            <a:picLocks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47310" y="0"/>
            <a:ext cx="9697899" cy="928415"/>
          </a:xfrm>
          <a:prstGeom prst="rect">
            <a:avLst/>
          </a:prstGeom>
          <a:noFill/>
        </p:spPr>
      </p:pic>
      <p:sp>
        <p:nvSpPr>
          <p:cNvPr id="284" name="Freeform 284"/>
          <p:cNvSpPr/>
          <p:nvPr/>
        </p:nvSpPr>
        <p:spPr>
          <a:xfrm>
            <a:off x="1257102" y="915744"/>
            <a:ext cx="3114680" cy="385304"/>
          </a:xfrm>
          <a:custGeom>
            <a:avLst/>
            <a:gdLst/>
            <a:ahLst/>
            <a:cxnLst/>
            <a:rect l="0" t="0" r="0" b="0"/>
            <a:pathLst>
              <a:path w="3434079" h="424816">
                <a:moveTo>
                  <a:pt x="0" y="0"/>
                </a:moveTo>
                <a:lnTo>
                  <a:pt x="3221734" y="0"/>
                </a:lnTo>
                <a:lnTo>
                  <a:pt x="3434079" y="212344"/>
                </a:lnTo>
                <a:lnTo>
                  <a:pt x="3221734" y="424816"/>
                </a:lnTo>
                <a:lnTo>
                  <a:pt x="0" y="424816"/>
                </a:lnTo>
                <a:close/>
                <a:moveTo>
                  <a:pt x="6540118" y="6550914"/>
                </a:moveTo>
              </a:path>
            </a:pathLst>
          </a:custGeom>
          <a:solidFill>
            <a:srgbClr val="FF0000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85" name="Freeform 285"/>
          <p:cNvSpPr/>
          <p:nvPr/>
        </p:nvSpPr>
        <p:spPr>
          <a:xfrm>
            <a:off x="3908150" y="916320"/>
            <a:ext cx="463055" cy="510282"/>
          </a:xfrm>
          <a:custGeom>
            <a:avLst/>
            <a:gdLst/>
            <a:ahLst/>
            <a:cxnLst/>
            <a:rect l="0" t="0" r="0" b="0"/>
            <a:pathLst>
              <a:path w="510540" h="562610">
                <a:moveTo>
                  <a:pt x="0" y="562610"/>
                </a:moveTo>
                <a:lnTo>
                  <a:pt x="510540" y="562610"/>
                </a:lnTo>
                <a:lnTo>
                  <a:pt x="510540" y="0"/>
                </a:lnTo>
                <a:lnTo>
                  <a:pt x="0" y="0"/>
                </a:lnTo>
                <a:lnTo>
                  <a:pt x="0" y="56261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286" name="Picture 286"/>
          <p:cNvPicPr>
            <a:picLocks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08150" y="915745"/>
            <a:ext cx="463055" cy="510282"/>
          </a:xfrm>
          <a:prstGeom prst="rect">
            <a:avLst/>
          </a:prstGeom>
          <a:noFill/>
        </p:spPr>
      </p:pic>
      <p:pic>
        <p:nvPicPr>
          <p:cNvPr id="287" name="Picture 287"/>
          <p:cNvPicPr>
            <a:picLocks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63287" y="207339"/>
            <a:ext cx="958939" cy="173358"/>
          </a:xfrm>
          <a:prstGeom prst="rect">
            <a:avLst/>
          </a:prstGeom>
          <a:noFill/>
        </p:spPr>
      </p:pic>
      <p:pic>
        <p:nvPicPr>
          <p:cNvPr id="288" name="Picture 288"/>
          <p:cNvPicPr>
            <a:picLocks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981602" y="5340687"/>
            <a:ext cx="1494563" cy="1382255"/>
          </a:xfrm>
          <a:prstGeom prst="rect">
            <a:avLst/>
          </a:prstGeom>
          <a:noFill/>
        </p:spPr>
      </p:pic>
      <p:sp>
        <p:nvSpPr>
          <p:cNvPr id="289" name="Freeform 289"/>
          <p:cNvSpPr/>
          <p:nvPr/>
        </p:nvSpPr>
        <p:spPr>
          <a:xfrm>
            <a:off x="1420092" y="2047465"/>
            <a:ext cx="1425450" cy="2194330"/>
          </a:xfrm>
          <a:custGeom>
            <a:avLst/>
            <a:gdLst/>
            <a:ahLst/>
            <a:cxnLst/>
            <a:rect l="0" t="0" r="0" b="0"/>
            <a:pathLst>
              <a:path w="1571625" h="2419350">
                <a:moveTo>
                  <a:pt x="0" y="2419350"/>
                </a:moveTo>
                <a:lnTo>
                  <a:pt x="1571625" y="2419350"/>
                </a:lnTo>
                <a:lnTo>
                  <a:pt x="1571625" y="0"/>
                </a:lnTo>
                <a:lnTo>
                  <a:pt x="0" y="0"/>
                </a:lnTo>
                <a:lnTo>
                  <a:pt x="0" y="241935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90" name="Freeform 290"/>
          <p:cNvSpPr/>
          <p:nvPr/>
        </p:nvSpPr>
        <p:spPr>
          <a:xfrm>
            <a:off x="1420092" y="2047465"/>
            <a:ext cx="1425450" cy="2194330"/>
          </a:xfrm>
          <a:custGeom>
            <a:avLst/>
            <a:gdLst/>
            <a:ahLst/>
            <a:cxnLst/>
            <a:rect l="0" t="0" r="0" b="0"/>
            <a:pathLst>
              <a:path w="1571625" h="2419350">
                <a:moveTo>
                  <a:pt x="0" y="2419350"/>
                </a:moveTo>
                <a:lnTo>
                  <a:pt x="1571625" y="2419350"/>
                </a:lnTo>
                <a:lnTo>
                  <a:pt x="1571625" y="0"/>
                </a:lnTo>
                <a:lnTo>
                  <a:pt x="0" y="0"/>
                </a:lnTo>
                <a:lnTo>
                  <a:pt x="0" y="2419350"/>
                </a:lnTo>
                <a:close/>
              </a:path>
            </a:pathLst>
          </a:custGeom>
          <a:noFill/>
          <a:ln w="6350" cap="flat" cmpd="sng">
            <a:solidFill>
              <a:srgbClr val="000000">
                <a:alpha val="10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291" name="Picture 291"/>
          <p:cNvPicPr>
            <a:picLocks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18140" y="2091812"/>
            <a:ext cx="820714" cy="1537759"/>
          </a:xfrm>
          <a:prstGeom prst="rect">
            <a:avLst/>
          </a:prstGeom>
          <a:noFill/>
        </p:spPr>
      </p:pic>
      <p:pic>
        <p:nvPicPr>
          <p:cNvPr id="292" name="Picture 292"/>
          <p:cNvPicPr>
            <a:picLocks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05907" y="3733933"/>
            <a:ext cx="483558" cy="439442"/>
          </a:xfrm>
          <a:prstGeom prst="rect">
            <a:avLst/>
          </a:prstGeom>
          <a:noFill/>
        </p:spPr>
      </p:pic>
      <p:sp>
        <p:nvSpPr>
          <p:cNvPr id="293" name="Freeform 293"/>
          <p:cNvSpPr/>
          <p:nvPr/>
        </p:nvSpPr>
        <p:spPr>
          <a:xfrm>
            <a:off x="2888738" y="2047465"/>
            <a:ext cx="1425450" cy="2194330"/>
          </a:xfrm>
          <a:custGeom>
            <a:avLst/>
            <a:gdLst/>
            <a:ahLst/>
            <a:cxnLst/>
            <a:rect l="0" t="0" r="0" b="0"/>
            <a:pathLst>
              <a:path w="1571625" h="2419350">
                <a:moveTo>
                  <a:pt x="0" y="2419350"/>
                </a:moveTo>
                <a:lnTo>
                  <a:pt x="1571625" y="2419350"/>
                </a:lnTo>
                <a:lnTo>
                  <a:pt x="1571625" y="0"/>
                </a:lnTo>
                <a:lnTo>
                  <a:pt x="0" y="0"/>
                </a:lnTo>
                <a:lnTo>
                  <a:pt x="0" y="241935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94" name="Freeform 294"/>
          <p:cNvSpPr/>
          <p:nvPr/>
        </p:nvSpPr>
        <p:spPr>
          <a:xfrm>
            <a:off x="2888738" y="2047465"/>
            <a:ext cx="1425450" cy="2194330"/>
          </a:xfrm>
          <a:custGeom>
            <a:avLst/>
            <a:gdLst/>
            <a:ahLst/>
            <a:cxnLst/>
            <a:rect l="0" t="0" r="0" b="0"/>
            <a:pathLst>
              <a:path w="1571625" h="2419350">
                <a:moveTo>
                  <a:pt x="0" y="2419350"/>
                </a:moveTo>
                <a:lnTo>
                  <a:pt x="1571625" y="2419350"/>
                </a:lnTo>
                <a:lnTo>
                  <a:pt x="1571625" y="0"/>
                </a:lnTo>
                <a:lnTo>
                  <a:pt x="0" y="0"/>
                </a:lnTo>
                <a:lnTo>
                  <a:pt x="0" y="2419350"/>
                </a:lnTo>
                <a:close/>
              </a:path>
            </a:pathLst>
          </a:custGeom>
          <a:noFill/>
          <a:ln w="6350" cap="flat" cmpd="sng">
            <a:solidFill>
              <a:srgbClr val="000000">
                <a:alpha val="10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295" name="Picture 295"/>
          <p:cNvPicPr>
            <a:picLocks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47317" y="2350870"/>
            <a:ext cx="708406" cy="570180"/>
          </a:xfrm>
          <a:prstGeom prst="rect">
            <a:avLst/>
          </a:prstGeom>
          <a:noFill/>
        </p:spPr>
      </p:pic>
      <p:pic>
        <p:nvPicPr>
          <p:cNvPr id="296" name="Picture 296"/>
          <p:cNvPicPr>
            <a:picLocks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74551" y="3161563"/>
            <a:ext cx="466350" cy="393943"/>
          </a:xfrm>
          <a:prstGeom prst="rect">
            <a:avLst/>
          </a:prstGeom>
          <a:noFill/>
        </p:spPr>
      </p:pic>
      <p:pic>
        <p:nvPicPr>
          <p:cNvPr id="297" name="Picture 297"/>
          <p:cNvPicPr>
            <a:picLocks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74551" y="3713889"/>
            <a:ext cx="483558" cy="439442"/>
          </a:xfrm>
          <a:prstGeom prst="rect">
            <a:avLst/>
          </a:prstGeom>
          <a:noFill/>
        </p:spPr>
      </p:pic>
      <p:pic>
        <p:nvPicPr>
          <p:cNvPr id="298" name="Picture 298"/>
          <p:cNvPicPr>
            <a:picLocks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572952" y="3651123"/>
            <a:ext cx="509131" cy="501747"/>
          </a:xfrm>
          <a:prstGeom prst="rect">
            <a:avLst/>
          </a:prstGeom>
          <a:noFill/>
        </p:spPr>
      </p:pic>
      <p:sp>
        <p:nvSpPr>
          <p:cNvPr id="299" name="Freeform 299"/>
          <p:cNvSpPr/>
          <p:nvPr/>
        </p:nvSpPr>
        <p:spPr>
          <a:xfrm>
            <a:off x="4633258" y="2047466"/>
            <a:ext cx="1494563" cy="2202969"/>
          </a:xfrm>
          <a:custGeom>
            <a:avLst/>
            <a:gdLst/>
            <a:ahLst/>
            <a:cxnLst/>
            <a:rect l="0" t="0" r="0" b="0"/>
            <a:pathLst>
              <a:path w="1647825" h="2428875">
                <a:moveTo>
                  <a:pt x="0" y="2428875"/>
                </a:moveTo>
                <a:lnTo>
                  <a:pt x="1647825" y="2428875"/>
                </a:lnTo>
                <a:lnTo>
                  <a:pt x="1647825" y="0"/>
                </a:lnTo>
                <a:lnTo>
                  <a:pt x="0" y="0"/>
                </a:lnTo>
                <a:lnTo>
                  <a:pt x="0" y="2428875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0" name="Freeform 300"/>
          <p:cNvSpPr/>
          <p:nvPr/>
        </p:nvSpPr>
        <p:spPr>
          <a:xfrm>
            <a:off x="4633258" y="2047466"/>
            <a:ext cx="1494563" cy="2202969"/>
          </a:xfrm>
          <a:custGeom>
            <a:avLst/>
            <a:gdLst/>
            <a:ahLst/>
            <a:cxnLst/>
            <a:rect l="0" t="0" r="0" b="0"/>
            <a:pathLst>
              <a:path w="1647825" h="2428875">
                <a:moveTo>
                  <a:pt x="0" y="2428875"/>
                </a:moveTo>
                <a:lnTo>
                  <a:pt x="1647825" y="2428875"/>
                </a:lnTo>
                <a:lnTo>
                  <a:pt x="1647825" y="0"/>
                </a:lnTo>
                <a:lnTo>
                  <a:pt x="0" y="0"/>
                </a:lnTo>
                <a:lnTo>
                  <a:pt x="0" y="2428875"/>
                </a:lnTo>
                <a:close/>
              </a:path>
            </a:pathLst>
          </a:custGeom>
          <a:noFill/>
          <a:ln w="6350" cap="flat" cmpd="sng">
            <a:solidFill>
              <a:srgbClr val="000000">
                <a:alpha val="10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301" name="Picture 301"/>
          <p:cNvPicPr>
            <a:picLocks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91723" y="2091813"/>
            <a:ext cx="776366" cy="1485233"/>
          </a:xfrm>
          <a:prstGeom prst="rect">
            <a:avLst/>
          </a:prstGeom>
          <a:noFill/>
        </p:spPr>
      </p:pic>
      <p:pic>
        <p:nvPicPr>
          <p:cNvPr id="302" name="Picture 302"/>
          <p:cNvPicPr>
            <a:picLocks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38310" y="3670613"/>
            <a:ext cx="1283192" cy="547108"/>
          </a:xfrm>
          <a:prstGeom prst="rect">
            <a:avLst/>
          </a:prstGeom>
          <a:noFill/>
        </p:spPr>
      </p:pic>
      <p:sp>
        <p:nvSpPr>
          <p:cNvPr id="303" name="Freeform 303"/>
          <p:cNvSpPr/>
          <p:nvPr/>
        </p:nvSpPr>
        <p:spPr>
          <a:xfrm>
            <a:off x="6171593" y="2047466"/>
            <a:ext cx="1460007" cy="2202969"/>
          </a:xfrm>
          <a:custGeom>
            <a:avLst/>
            <a:gdLst/>
            <a:ahLst/>
            <a:cxnLst/>
            <a:rect l="0" t="0" r="0" b="0"/>
            <a:pathLst>
              <a:path w="1609725" h="2428875">
                <a:moveTo>
                  <a:pt x="0" y="2428875"/>
                </a:moveTo>
                <a:lnTo>
                  <a:pt x="1609725" y="2428875"/>
                </a:lnTo>
                <a:lnTo>
                  <a:pt x="1609725" y="0"/>
                </a:lnTo>
                <a:lnTo>
                  <a:pt x="0" y="0"/>
                </a:lnTo>
                <a:lnTo>
                  <a:pt x="0" y="2428875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4" name="Freeform 304"/>
          <p:cNvSpPr/>
          <p:nvPr/>
        </p:nvSpPr>
        <p:spPr>
          <a:xfrm>
            <a:off x="6171593" y="2047466"/>
            <a:ext cx="1460007" cy="2202969"/>
          </a:xfrm>
          <a:custGeom>
            <a:avLst/>
            <a:gdLst/>
            <a:ahLst/>
            <a:cxnLst/>
            <a:rect l="0" t="0" r="0" b="0"/>
            <a:pathLst>
              <a:path w="1609725" h="2428875">
                <a:moveTo>
                  <a:pt x="0" y="2428875"/>
                </a:moveTo>
                <a:lnTo>
                  <a:pt x="1609725" y="2428875"/>
                </a:lnTo>
                <a:lnTo>
                  <a:pt x="1609725" y="0"/>
                </a:lnTo>
                <a:lnTo>
                  <a:pt x="0" y="0"/>
                </a:lnTo>
                <a:lnTo>
                  <a:pt x="0" y="2428875"/>
                </a:lnTo>
                <a:close/>
              </a:path>
            </a:pathLst>
          </a:custGeom>
          <a:noFill/>
          <a:ln w="6350" cap="flat" cmpd="sng">
            <a:solidFill>
              <a:srgbClr val="000000">
                <a:alpha val="10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305" name="Picture 295"/>
          <p:cNvPicPr>
            <a:picLocks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47450" y="2338660"/>
            <a:ext cx="708406" cy="570180"/>
          </a:xfrm>
          <a:prstGeom prst="rect">
            <a:avLst/>
          </a:prstGeom>
          <a:noFill/>
        </p:spPr>
      </p:pic>
      <p:pic>
        <p:nvPicPr>
          <p:cNvPr id="306" name="Picture 296"/>
          <p:cNvPicPr>
            <a:picLocks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57407" y="3149354"/>
            <a:ext cx="466350" cy="393943"/>
          </a:xfrm>
          <a:prstGeom prst="rect">
            <a:avLst/>
          </a:prstGeom>
          <a:noFill/>
        </p:spPr>
      </p:pic>
      <p:pic>
        <p:nvPicPr>
          <p:cNvPr id="307" name="Picture 292"/>
          <p:cNvPicPr>
            <a:picLocks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57408" y="3701680"/>
            <a:ext cx="483558" cy="439442"/>
          </a:xfrm>
          <a:prstGeom prst="rect">
            <a:avLst/>
          </a:prstGeom>
          <a:noFill/>
        </p:spPr>
      </p:pic>
      <p:pic>
        <p:nvPicPr>
          <p:cNvPr id="308" name="Picture 298"/>
          <p:cNvPicPr>
            <a:picLocks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55807" y="3638913"/>
            <a:ext cx="509131" cy="501747"/>
          </a:xfrm>
          <a:prstGeom prst="rect">
            <a:avLst/>
          </a:prstGeom>
          <a:noFill/>
        </p:spPr>
      </p:pic>
      <p:sp>
        <p:nvSpPr>
          <p:cNvPr id="309" name="Freeform 309"/>
          <p:cNvSpPr/>
          <p:nvPr/>
        </p:nvSpPr>
        <p:spPr>
          <a:xfrm>
            <a:off x="8037637" y="2064744"/>
            <a:ext cx="1304503" cy="2202969"/>
          </a:xfrm>
          <a:custGeom>
            <a:avLst/>
            <a:gdLst/>
            <a:ahLst/>
            <a:cxnLst/>
            <a:rect l="0" t="0" r="0" b="0"/>
            <a:pathLst>
              <a:path w="1438275" h="2428875">
                <a:moveTo>
                  <a:pt x="0" y="2428875"/>
                </a:moveTo>
                <a:lnTo>
                  <a:pt x="1438275" y="2428875"/>
                </a:lnTo>
                <a:lnTo>
                  <a:pt x="1438275" y="0"/>
                </a:lnTo>
                <a:lnTo>
                  <a:pt x="0" y="0"/>
                </a:lnTo>
                <a:lnTo>
                  <a:pt x="0" y="2428875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10" name="Freeform 310"/>
          <p:cNvSpPr/>
          <p:nvPr/>
        </p:nvSpPr>
        <p:spPr>
          <a:xfrm>
            <a:off x="8037637" y="2064744"/>
            <a:ext cx="1304503" cy="2202969"/>
          </a:xfrm>
          <a:custGeom>
            <a:avLst/>
            <a:gdLst/>
            <a:ahLst/>
            <a:cxnLst/>
            <a:rect l="0" t="0" r="0" b="0"/>
            <a:pathLst>
              <a:path w="1438275" h="2428875">
                <a:moveTo>
                  <a:pt x="0" y="2428875"/>
                </a:moveTo>
                <a:lnTo>
                  <a:pt x="1438275" y="2428875"/>
                </a:lnTo>
                <a:lnTo>
                  <a:pt x="1438275" y="0"/>
                </a:lnTo>
                <a:lnTo>
                  <a:pt x="0" y="0"/>
                </a:lnTo>
                <a:lnTo>
                  <a:pt x="0" y="2428875"/>
                </a:lnTo>
                <a:close/>
              </a:path>
            </a:pathLst>
          </a:custGeom>
          <a:noFill/>
          <a:ln w="6350" cap="flat" cmpd="sng">
            <a:solidFill>
              <a:srgbClr val="000000">
                <a:alpha val="10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311" name="Picture 301"/>
          <p:cNvPicPr>
            <a:picLocks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301187" y="2109091"/>
            <a:ext cx="776366" cy="1485233"/>
          </a:xfrm>
          <a:prstGeom prst="rect">
            <a:avLst/>
          </a:prstGeom>
          <a:noFill/>
        </p:spPr>
      </p:pic>
      <p:pic>
        <p:nvPicPr>
          <p:cNvPr id="312" name="Picture 312"/>
          <p:cNvPicPr>
            <a:picLocks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123451" y="3699375"/>
            <a:ext cx="1132872" cy="526985"/>
          </a:xfrm>
          <a:prstGeom prst="rect">
            <a:avLst/>
          </a:prstGeom>
          <a:noFill/>
        </p:spPr>
      </p:pic>
      <p:sp>
        <p:nvSpPr>
          <p:cNvPr id="313" name="Freeform 313"/>
          <p:cNvSpPr/>
          <p:nvPr/>
        </p:nvSpPr>
        <p:spPr>
          <a:xfrm>
            <a:off x="9393974" y="2073382"/>
            <a:ext cx="1485924" cy="2194330"/>
          </a:xfrm>
          <a:custGeom>
            <a:avLst/>
            <a:gdLst/>
            <a:ahLst/>
            <a:cxnLst/>
            <a:rect l="0" t="0" r="0" b="0"/>
            <a:pathLst>
              <a:path w="1638300" h="2419350">
                <a:moveTo>
                  <a:pt x="0" y="2419350"/>
                </a:moveTo>
                <a:lnTo>
                  <a:pt x="1638300" y="2419350"/>
                </a:lnTo>
                <a:lnTo>
                  <a:pt x="1638300" y="0"/>
                </a:lnTo>
                <a:lnTo>
                  <a:pt x="0" y="0"/>
                </a:lnTo>
                <a:lnTo>
                  <a:pt x="0" y="2419350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14" name="Freeform 314"/>
          <p:cNvSpPr/>
          <p:nvPr/>
        </p:nvSpPr>
        <p:spPr>
          <a:xfrm>
            <a:off x="9393974" y="2073382"/>
            <a:ext cx="1485924" cy="2194330"/>
          </a:xfrm>
          <a:custGeom>
            <a:avLst/>
            <a:gdLst/>
            <a:ahLst/>
            <a:cxnLst/>
            <a:rect l="0" t="0" r="0" b="0"/>
            <a:pathLst>
              <a:path w="1638300" h="2419350">
                <a:moveTo>
                  <a:pt x="0" y="2419350"/>
                </a:moveTo>
                <a:lnTo>
                  <a:pt x="1638300" y="2419350"/>
                </a:lnTo>
                <a:lnTo>
                  <a:pt x="1638300" y="0"/>
                </a:lnTo>
                <a:lnTo>
                  <a:pt x="0" y="0"/>
                </a:lnTo>
                <a:lnTo>
                  <a:pt x="0" y="2419350"/>
                </a:lnTo>
                <a:close/>
              </a:path>
            </a:pathLst>
          </a:custGeom>
          <a:noFill/>
          <a:ln w="6350" cap="flat" cmpd="sng">
            <a:solidFill>
              <a:srgbClr val="000000">
                <a:alpha val="100000"/>
              </a:srgbClr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315" name="Picture 295"/>
          <p:cNvPicPr>
            <a:picLocks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782733" y="2364578"/>
            <a:ext cx="708406" cy="570180"/>
          </a:xfrm>
          <a:prstGeom prst="rect">
            <a:avLst/>
          </a:prstGeom>
          <a:noFill/>
        </p:spPr>
      </p:pic>
      <p:pic>
        <p:nvPicPr>
          <p:cNvPr id="316" name="Picture 296"/>
          <p:cNvPicPr>
            <a:picLocks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479789" y="3191972"/>
            <a:ext cx="466350" cy="393943"/>
          </a:xfrm>
          <a:prstGeom prst="rect">
            <a:avLst/>
          </a:prstGeom>
          <a:noFill/>
        </p:spPr>
      </p:pic>
      <p:pic>
        <p:nvPicPr>
          <p:cNvPr id="317" name="Picture 292"/>
          <p:cNvPicPr>
            <a:picLocks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479790" y="3712231"/>
            <a:ext cx="531015" cy="482567"/>
          </a:xfrm>
          <a:prstGeom prst="rect">
            <a:avLst/>
          </a:prstGeom>
          <a:noFill/>
        </p:spPr>
      </p:pic>
      <p:pic>
        <p:nvPicPr>
          <p:cNvPr id="318" name="Picture 298"/>
          <p:cNvPicPr>
            <a:picLocks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130024" y="3693743"/>
            <a:ext cx="509131" cy="501747"/>
          </a:xfrm>
          <a:prstGeom prst="rect">
            <a:avLst/>
          </a:prstGeom>
          <a:noFill/>
        </p:spPr>
      </p:pic>
      <p:pic>
        <p:nvPicPr>
          <p:cNvPr id="319" name="Picture 319"/>
          <p:cNvPicPr>
            <a:picLocks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11219" y="3637060"/>
            <a:ext cx="573635" cy="543111"/>
          </a:xfrm>
          <a:prstGeom prst="rect">
            <a:avLst/>
          </a:prstGeom>
          <a:noFill/>
        </p:spPr>
      </p:pic>
      <p:sp>
        <p:nvSpPr>
          <p:cNvPr id="320" name="Freeform 320"/>
          <p:cNvSpPr/>
          <p:nvPr/>
        </p:nvSpPr>
        <p:spPr>
          <a:xfrm>
            <a:off x="1420091" y="4613276"/>
            <a:ext cx="9432738" cy="285090"/>
          </a:xfrm>
          <a:custGeom>
            <a:avLst/>
            <a:gdLst/>
            <a:ahLst/>
            <a:cxnLst/>
            <a:rect l="0" t="0" r="0" b="0"/>
            <a:pathLst>
              <a:path w="10400030" h="314325">
                <a:moveTo>
                  <a:pt x="0" y="314325"/>
                </a:moveTo>
                <a:lnTo>
                  <a:pt x="10400030" y="314325"/>
                </a:lnTo>
                <a:lnTo>
                  <a:pt x="10400030" y="0"/>
                </a:lnTo>
                <a:lnTo>
                  <a:pt x="0" y="0"/>
                </a:lnTo>
                <a:lnTo>
                  <a:pt x="0" y="314325"/>
                </a:lnTo>
                <a:close/>
              </a:path>
            </a:pathLst>
          </a:custGeom>
          <a:solidFill>
            <a:srgbClr val="73C7B1">
              <a:alpha val="54901"/>
            </a:srgb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21" name="Freeform 321">
            <a:hlinkClick r:id="rId32"/>
          </p:cNvPr>
          <p:cNvSpPr/>
          <p:nvPr/>
        </p:nvSpPr>
        <p:spPr>
          <a:xfrm>
            <a:off x="5481731" y="4837317"/>
            <a:ext cx="1516564" cy="8294"/>
          </a:xfrm>
          <a:custGeom>
            <a:avLst/>
            <a:gdLst/>
            <a:ahLst/>
            <a:cxnLst/>
            <a:rect l="0" t="0" r="0" b="0"/>
            <a:pathLst>
              <a:path w="1672082" h="9144">
                <a:moveTo>
                  <a:pt x="0" y="9144"/>
                </a:moveTo>
                <a:lnTo>
                  <a:pt x="1672082" y="9144"/>
                </a:lnTo>
                <a:lnTo>
                  <a:pt x="1672082" y="0"/>
                </a:lnTo>
                <a:lnTo>
                  <a:pt x="0" y="0"/>
                </a:lnTo>
                <a:lnTo>
                  <a:pt x="0" y="9144"/>
                </a:lnTo>
                <a:close/>
              </a:path>
            </a:pathLst>
          </a:custGeom>
          <a:solidFill>
            <a:srgbClr val="0000FF">
              <a:alpha val="100000"/>
            </a:srgb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322" name="Picture 322"/>
          <p:cNvPicPr>
            <a:picLocks noChangeArrowheads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74048" y="4616157"/>
            <a:ext cx="205610" cy="206762"/>
          </a:xfrm>
          <a:prstGeom prst="rect">
            <a:avLst/>
          </a:prstGeom>
          <a:noFill/>
        </p:spPr>
      </p:pic>
      <p:pic>
        <p:nvPicPr>
          <p:cNvPr id="323" name="Picture 323"/>
          <p:cNvPicPr>
            <a:picLocks noChangeArrowheads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45572" y="3137708"/>
            <a:ext cx="534252" cy="590925"/>
          </a:xfrm>
          <a:prstGeom prst="rect">
            <a:avLst/>
          </a:prstGeom>
          <a:noFill/>
        </p:spPr>
      </p:pic>
      <p:pic>
        <p:nvPicPr>
          <p:cNvPr id="324" name="Picture 324"/>
          <p:cNvPicPr>
            <a:picLocks noChangeArrowheads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628428" y="3143248"/>
            <a:ext cx="484491" cy="561886"/>
          </a:xfrm>
          <a:prstGeom prst="rect">
            <a:avLst/>
          </a:prstGeom>
          <a:noFill/>
        </p:spPr>
      </p:pic>
      <p:pic>
        <p:nvPicPr>
          <p:cNvPr id="325" name="Picture 325"/>
          <p:cNvPicPr>
            <a:picLocks noChangeArrowheads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893313" y="3151542"/>
            <a:ext cx="477568" cy="543917"/>
          </a:xfrm>
          <a:prstGeom prst="rect">
            <a:avLst/>
          </a:prstGeom>
          <a:noFill/>
        </p:spPr>
      </p:pic>
      <p:sp>
        <p:nvSpPr>
          <p:cNvPr id="326" name="Freeform 326"/>
          <p:cNvSpPr/>
          <p:nvPr/>
        </p:nvSpPr>
        <p:spPr>
          <a:xfrm>
            <a:off x="7857367" y="915744"/>
            <a:ext cx="3055936" cy="385304"/>
          </a:xfrm>
          <a:custGeom>
            <a:avLst/>
            <a:gdLst/>
            <a:ahLst/>
            <a:cxnLst/>
            <a:rect l="0" t="0" r="0" b="0"/>
            <a:pathLst>
              <a:path w="3369311" h="424816">
                <a:moveTo>
                  <a:pt x="0" y="0"/>
                </a:moveTo>
                <a:lnTo>
                  <a:pt x="3156966" y="0"/>
                </a:lnTo>
                <a:lnTo>
                  <a:pt x="3369311" y="212344"/>
                </a:lnTo>
                <a:lnTo>
                  <a:pt x="3156966" y="424816"/>
                </a:lnTo>
                <a:lnTo>
                  <a:pt x="0" y="424816"/>
                </a:lnTo>
                <a:close/>
                <a:moveTo>
                  <a:pt x="-736980" y="6550914"/>
                </a:moveTo>
              </a:path>
            </a:pathLst>
          </a:custGeom>
          <a:solidFill>
            <a:srgbClr val="00B050">
              <a:alpha val="100000"/>
            </a:srgb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327" name="Picture 327"/>
          <p:cNvPicPr>
            <a:picLocks noChangeArrowheads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479620" y="904225"/>
            <a:ext cx="465589" cy="486093"/>
          </a:xfrm>
          <a:prstGeom prst="rect">
            <a:avLst/>
          </a:prstGeom>
          <a:noFill/>
        </p:spPr>
      </p:pic>
      <p:pic>
        <p:nvPicPr>
          <p:cNvPr id="328" name="Picture 328"/>
          <p:cNvPicPr>
            <a:picLocks noChangeArrowheads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499202" y="917472"/>
            <a:ext cx="419284" cy="423316"/>
          </a:xfrm>
          <a:prstGeom prst="rect">
            <a:avLst/>
          </a:prstGeom>
          <a:noFill/>
        </p:spPr>
      </p:pic>
      <p:sp>
        <p:nvSpPr>
          <p:cNvPr id="329" name="Freeform 329"/>
          <p:cNvSpPr/>
          <p:nvPr/>
        </p:nvSpPr>
        <p:spPr>
          <a:xfrm>
            <a:off x="4500792" y="915744"/>
            <a:ext cx="3239084" cy="385304"/>
          </a:xfrm>
          <a:custGeom>
            <a:avLst/>
            <a:gdLst/>
            <a:ahLst/>
            <a:cxnLst/>
            <a:rect l="0" t="0" r="0" b="0"/>
            <a:pathLst>
              <a:path w="3571240" h="424816">
                <a:moveTo>
                  <a:pt x="0" y="0"/>
                </a:moveTo>
                <a:lnTo>
                  <a:pt x="3358895" y="0"/>
                </a:lnTo>
                <a:lnTo>
                  <a:pt x="3571240" y="212472"/>
                </a:lnTo>
                <a:lnTo>
                  <a:pt x="3358895" y="424816"/>
                </a:lnTo>
                <a:lnTo>
                  <a:pt x="0" y="424816"/>
                </a:lnTo>
                <a:close/>
                <a:moveTo>
                  <a:pt x="2963799" y="6550914"/>
                </a:moveTo>
              </a:path>
            </a:pathLst>
          </a:custGeom>
          <a:solidFill>
            <a:srgbClr val="FFC000">
              <a:alpha val="100000"/>
            </a:srgb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30" name="Freeform 330"/>
          <p:cNvSpPr/>
          <p:nvPr/>
        </p:nvSpPr>
        <p:spPr>
          <a:xfrm>
            <a:off x="7277396" y="915744"/>
            <a:ext cx="449233" cy="423316"/>
          </a:xfrm>
          <a:custGeom>
            <a:avLst/>
            <a:gdLst/>
            <a:ahLst/>
            <a:cxnLst/>
            <a:rect l="0" t="0" r="0" b="0"/>
            <a:pathLst>
              <a:path w="495300" h="466725">
                <a:moveTo>
                  <a:pt x="0" y="466725"/>
                </a:moveTo>
                <a:lnTo>
                  <a:pt x="495300" y="466725"/>
                </a:lnTo>
                <a:lnTo>
                  <a:pt x="495300" y="0"/>
                </a:lnTo>
                <a:lnTo>
                  <a:pt x="0" y="0"/>
                </a:lnTo>
                <a:lnTo>
                  <a:pt x="0" y="466725"/>
                </a:lnTo>
                <a:close/>
              </a:path>
            </a:pathLst>
          </a:custGeom>
          <a:solidFill>
            <a:srgbClr val="FFFFFF">
              <a:alpha val="100000"/>
            </a:srgb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331" name="Picture 331"/>
          <p:cNvPicPr>
            <a:picLocks noChangeArrowheads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267028" y="917473"/>
            <a:ext cx="461327" cy="471694"/>
          </a:xfrm>
          <a:prstGeom prst="rect">
            <a:avLst/>
          </a:prstGeom>
          <a:noFill/>
        </p:spPr>
      </p:pic>
      <p:sp>
        <p:nvSpPr>
          <p:cNvPr id="332" name="Rectangle 332"/>
          <p:cNvSpPr/>
          <p:nvPr/>
        </p:nvSpPr>
        <p:spPr>
          <a:xfrm>
            <a:off x="3254573" y="6432186"/>
            <a:ext cx="28854" cy="15388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defTabSz="829361"/>
            <a:r>
              <a:rPr lang="en-US" sz="1000" kern="0" dirty="0">
                <a:solidFill>
                  <a:sysClr val="windowText" lastClr="000000"/>
                </a:solidFill>
                <a:latin typeface="Calibri"/>
              </a:rPr>
              <a:t> </a:t>
            </a:r>
          </a:p>
        </p:txBody>
      </p:sp>
      <p:sp>
        <p:nvSpPr>
          <p:cNvPr id="333" name="Rectangle 333"/>
          <p:cNvSpPr/>
          <p:nvPr/>
        </p:nvSpPr>
        <p:spPr>
          <a:xfrm>
            <a:off x="1427003" y="1425543"/>
            <a:ext cx="2808461" cy="592726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defTabSz="829361"/>
            <a:r>
              <a:rPr lang="en-US" sz="903" b="1" kern="0" dirty="0">
                <a:solidFill>
                  <a:sysClr val="windowText" lastClr="000000"/>
                </a:solidFill>
                <a:latin typeface="Calibri-Bold"/>
              </a:rPr>
              <a:t>Phishing</a:t>
            </a:r>
            <a:r>
              <a:rPr lang="en-US" sz="903" kern="0" dirty="0">
                <a:solidFill>
                  <a:sysClr val="windowText" lastClr="000000"/>
                </a:solidFill>
                <a:latin typeface="Calibri"/>
              </a:rPr>
              <a:t> is the attempt to obtain sensitive information or </a:t>
            </a:r>
          </a:p>
          <a:p>
            <a:pPr defTabSz="829361">
              <a:lnSpc>
                <a:spcPts val="1197"/>
              </a:lnSpc>
            </a:pPr>
            <a:r>
              <a:rPr lang="en-US" sz="903" kern="0" dirty="0">
                <a:solidFill>
                  <a:sysClr val="windowText" lastClr="000000"/>
                </a:solidFill>
                <a:latin typeface="Calibri"/>
              </a:rPr>
              <a:t>data, such as usernames, passwords, and credit card </a:t>
            </a:r>
          </a:p>
          <a:p>
            <a:pPr defTabSz="829361">
              <a:lnSpc>
                <a:spcPts val="1196"/>
              </a:lnSpc>
            </a:pPr>
            <a:r>
              <a:rPr lang="en-US" sz="903" kern="0" dirty="0">
                <a:solidFill>
                  <a:sysClr val="windowText" lastClr="000000"/>
                </a:solidFill>
                <a:latin typeface="Calibri"/>
              </a:rPr>
              <a:t>details by impersonating oneself as someone trustworthy. </a:t>
            </a:r>
          </a:p>
          <a:p>
            <a:pPr defTabSz="829361">
              <a:lnSpc>
                <a:spcPts val="1186"/>
              </a:lnSpc>
            </a:pPr>
            <a:r>
              <a:rPr lang="en-US" sz="903" kern="0" dirty="0">
                <a:solidFill>
                  <a:sysClr val="windowText" lastClr="000000"/>
                </a:solidFill>
                <a:latin typeface="Calibri"/>
              </a:rPr>
              <a:t>Use this button in Outlook to report Phishing: </a:t>
            </a:r>
          </a:p>
        </p:txBody>
      </p:sp>
      <p:sp>
        <p:nvSpPr>
          <p:cNvPr id="334" name="Rectangle 334"/>
          <p:cNvSpPr/>
          <p:nvPr/>
        </p:nvSpPr>
        <p:spPr>
          <a:xfrm>
            <a:off x="1427002" y="2032353"/>
            <a:ext cx="25648" cy="13894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defTabSz="829361"/>
            <a:r>
              <a:rPr lang="en-US" sz="903" kern="0" dirty="0">
                <a:solidFill>
                  <a:sysClr val="windowText" lastClr="000000"/>
                </a:solidFill>
                <a:latin typeface="Calibri"/>
              </a:rPr>
              <a:t> </a:t>
            </a:r>
          </a:p>
        </p:txBody>
      </p:sp>
      <p:sp>
        <p:nvSpPr>
          <p:cNvPr id="335" name="Rectangle 335"/>
          <p:cNvSpPr/>
          <p:nvPr/>
        </p:nvSpPr>
        <p:spPr>
          <a:xfrm>
            <a:off x="1427002" y="2184747"/>
            <a:ext cx="25648" cy="13894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defTabSz="829361"/>
            <a:r>
              <a:rPr lang="en-US" sz="903" kern="0" dirty="0">
                <a:solidFill>
                  <a:sysClr val="windowText" lastClr="000000"/>
                </a:solidFill>
                <a:latin typeface="Calibri"/>
              </a:rPr>
              <a:t> </a:t>
            </a:r>
          </a:p>
        </p:txBody>
      </p:sp>
      <p:sp>
        <p:nvSpPr>
          <p:cNvPr id="336" name="Rectangle 336"/>
          <p:cNvSpPr/>
          <p:nvPr/>
        </p:nvSpPr>
        <p:spPr>
          <a:xfrm>
            <a:off x="1427002" y="2335413"/>
            <a:ext cx="25648" cy="13894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defTabSz="829361"/>
            <a:r>
              <a:rPr lang="en-US" sz="903" kern="0" dirty="0">
                <a:solidFill>
                  <a:sysClr val="windowText" lastClr="000000"/>
                </a:solidFill>
                <a:latin typeface="Calibri"/>
              </a:rPr>
              <a:t> </a:t>
            </a:r>
          </a:p>
        </p:txBody>
      </p:sp>
      <p:sp>
        <p:nvSpPr>
          <p:cNvPr id="337" name="Rectangle 337"/>
          <p:cNvSpPr/>
          <p:nvPr/>
        </p:nvSpPr>
        <p:spPr>
          <a:xfrm>
            <a:off x="1427002" y="2578689"/>
            <a:ext cx="25648" cy="13894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defTabSz="829361"/>
            <a:r>
              <a:rPr lang="en-US" sz="903" kern="0" dirty="0">
                <a:solidFill>
                  <a:sysClr val="windowText" lastClr="000000"/>
                </a:solidFill>
                <a:latin typeface="Calibri"/>
              </a:rPr>
              <a:t> </a:t>
            </a:r>
          </a:p>
        </p:txBody>
      </p:sp>
      <p:sp>
        <p:nvSpPr>
          <p:cNvPr id="338" name="Rectangle 338"/>
          <p:cNvSpPr/>
          <p:nvPr/>
        </p:nvSpPr>
        <p:spPr>
          <a:xfrm>
            <a:off x="1427002" y="2823349"/>
            <a:ext cx="25648" cy="13894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defTabSz="829361"/>
            <a:r>
              <a:rPr lang="en-US" sz="903" kern="0" dirty="0">
                <a:solidFill>
                  <a:sysClr val="windowText" lastClr="000000"/>
                </a:solidFill>
                <a:latin typeface="Calibri"/>
              </a:rPr>
              <a:t> </a:t>
            </a:r>
          </a:p>
        </p:txBody>
      </p:sp>
      <p:sp>
        <p:nvSpPr>
          <p:cNvPr id="339" name="Rectangle 339"/>
          <p:cNvSpPr/>
          <p:nvPr/>
        </p:nvSpPr>
        <p:spPr>
          <a:xfrm>
            <a:off x="1427002" y="3066625"/>
            <a:ext cx="25648" cy="13894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defTabSz="829361"/>
            <a:r>
              <a:rPr lang="en-US" sz="903" kern="0" dirty="0">
                <a:solidFill>
                  <a:sysClr val="windowText" lastClr="000000"/>
                </a:solidFill>
                <a:latin typeface="Calibri"/>
              </a:rPr>
              <a:t> </a:t>
            </a:r>
          </a:p>
        </p:txBody>
      </p:sp>
      <p:sp>
        <p:nvSpPr>
          <p:cNvPr id="340" name="Rectangle 340"/>
          <p:cNvSpPr/>
          <p:nvPr/>
        </p:nvSpPr>
        <p:spPr>
          <a:xfrm>
            <a:off x="1427002" y="3309902"/>
            <a:ext cx="25648" cy="13894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defTabSz="829361"/>
            <a:r>
              <a:rPr lang="en-US" sz="903" kern="0" dirty="0">
                <a:solidFill>
                  <a:sysClr val="windowText" lastClr="000000"/>
                </a:solidFill>
                <a:latin typeface="Calibri"/>
              </a:rPr>
              <a:t> </a:t>
            </a:r>
          </a:p>
        </p:txBody>
      </p:sp>
      <p:sp>
        <p:nvSpPr>
          <p:cNvPr id="341" name="Rectangle 341"/>
          <p:cNvSpPr/>
          <p:nvPr/>
        </p:nvSpPr>
        <p:spPr>
          <a:xfrm>
            <a:off x="1427002" y="3554561"/>
            <a:ext cx="25648" cy="13894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defTabSz="829361"/>
            <a:r>
              <a:rPr lang="en-US" sz="903" kern="0" dirty="0">
                <a:solidFill>
                  <a:sysClr val="windowText" lastClr="000000"/>
                </a:solidFill>
                <a:latin typeface="Calibri"/>
              </a:rPr>
              <a:t> </a:t>
            </a:r>
          </a:p>
        </p:txBody>
      </p:sp>
      <p:sp>
        <p:nvSpPr>
          <p:cNvPr id="342" name="Rectangle 342"/>
          <p:cNvSpPr/>
          <p:nvPr/>
        </p:nvSpPr>
        <p:spPr>
          <a:xfrm>
            <a:off x="1427002" y="3799451"/>
            <a:ext cx="25648" cy="13894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defTabSz="829361"/>
            <a:r>
              <a:rPr lang="en-US" sz="903" kern="0" dirty="0">
                <a:solidFill>
                  <a:sysClr val="windowText" lastClr="000000"/>
                </a:solidFill>
                <a:latin typeface="Calibri"/>
              </a:rPr>
              <a:t> </a:t>
            </a:r>
          </a:p>
        </p:txBody>
      </p:sp>
      <p:sp>
        <p:nvSpPr>
          <p:cNvPr id="343" name="Rectangle 343"/>
          <p:cNvSpPr/>
          <p:nvPr/>
        </p:nvSpPr>
        <p:spPr>
          <a:xfrm>
            <a:off x="1427002" y="3951499"/>
            <a:ext cx="25648" cy="13894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defTabSz="829361"/>
            <a:r>
              <a:rPr lang="en-US" sz="903" kern="0" dirty="0">
                <a:solidFill>
                  <a:sysClr val="windowText" lastClr="000000"/>
                </a:solidFill>
                <a:latin typeface="Calibri"/>
              </a:rPr>
              <a:t> </a:t>
            </a:r>
          </a:p>
        </p:txBody>
      </p:sp>
      <p:sp>
        <p:nvSpPr>
          <p:cNvPr id="344" name="Rectangle 344"/>
          <p:cNvSpPr/>
          <p:nvPr/>
        </p:nvSpPr>
        <p:spPr>
          <a:xfrm>
            <a:off x="1427002" y="4103547"/>
            <a:ext cx="25648" cy="13894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defTabSz="829361"/>
            <a:r>
              <a:rPr lang="en-US" sz="903" kern="0" dirty="0">
                <a:solidFill>
                  <a:sysClr val="windowText" lastClr="000000"/>
                </a:solidFill>
                <a:latin typeface="Calibri"/>
              </a:rPr>
              <a:t> </a:t>
            </a:r>
          </a:p>
        </p:txBody>
      </p:sp>
      <p:sp>
        <p:nvSpPr>
          <p:cNvPr id="345" name="Rectangle 345"/>
          <p:cNvSpPr/>
          <p:nvPr/>
        </p:nvSpPr>
        <p:spPr>
          <a:xfrm>
            <a:off x="1427003" y="4276328"/>
            <a:ext cx="1990930" cy="29783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defTabSz="829361">
              <a:tabLst>
                <a:tab pos="1946463" algn="l"/>
              </a:tabLst>
            </a:pPr>
            <a:r>
              <a:rPr lang="en-US" sz="903" kern="0" dirty="0">
                <a:solidFill>
                  <a:sysClr val="windowText" lastClr="000000"/>
                </a:solidFill>
                <a:latin typeface="Calibri"/>
              </a:rPr>
              <a:t>Find more information about	 </a:t>
            </a:r>
          </a:p>
          <a:p>
            <a:pPr defTabSz="829361">
              <a:lnSpc>
                <a:spcPts val="1330"/>
              </a:lnSpc>
            </a:pPr>
            <a:r>
              <a:rPr lang="en-US" sz="958" kern="0" dirty="0">
                <a:solidFill>
                  <a:srgbClr val="0052CC"/>
                </a:solidFill>
                <a:latin typeface="Calibri"/>
                <a:hlinkClick r:id="rId5"/>
              </a:rPr>
              <a:t>http</a:t>
            </a:r>
            <a:r>
              <a:rPr lang="en-US" sz="958" kern="0" spc="-18" dirty="0">
                <a:solidFill>
                  <a:srgbClr val="0052CC"/>
                </a:solidFill>
                <a:latin typeface="Calibri"/>
                <a:hlinkClick r:id="rId5"/>
              </a:rPr>
              <a:t>s</a:t>
            </a:r>
            <a:r>
              <a:rPr lang="en-US" sz="958" kern="0" dirty="0">
                <a:solidFill>
                  <a:srgbClr val="0052CC"/>
                </a:solidFill>
                <a:latin typeface="Calibri"/>
                <a:hlinkClick r:id="rId5"/>
              </a:rPr>
              <a:t>://i</a:t>
            </a:r>
            <a:r>
              <a:rPr lang="en-US" sz="958" kern="0" spc="-14" dirty="0">
                <a:solidFill>
                  <a:srgbClr val="0052CC"/>
                </a:solidFill>
                <a:latin typeface="Calibri"/>
                <a:hlinkClick r:id="rId5"/>
              </a:rPr>
              <a:t>n</a:t>
            </a:r>
            <a:r>
              <a:rPr lang="en-US" sz="958" kern="0" dirty="0">
                <a:solidFill>
                  <a:srgbClr val="0052CC"/>
                </a:solidFill>
                <a:latin typeface="Calibri"/>
                <a:hlinkClick r:id="rId5"/>
              </a:rPr>
              <a:t>tra</a:t>
            </a:r>
            <a:r>
              <a:rPr lang="en-US" sz="958" kern="0" spc="-15" dirty="0">
                <a:solidFill>
                  <a:srgbClr val="0052CC"/>
                </a:solidFill>
                <a:latin typeface="Calibri"/>
                <a:hlinkClick r:id="rId5"/>
              </a:rPr>
              <a:t>n</a:t>
            </a:r>
            <a:r>
              <a:rPr lang="en-US" sz="958" kern="0" dirty="0">
                <a:solidFill>
                  <a:srgbClr val="0052CC"/>
                </a:solidFill>
                <a:latin typeface="Calibri"/>
                <a:hlinkClick r:id="rId5"/>
              </a:rPr>
              <a:t>et.siemens.c</a:t>
            </a:r>
            <a:r>
              <a:rPr lang="en-US" sz="958" kern="0" spc="-15" dirty="0">
                <a:solidFill>
                  <a:srgbClr val="0052CC"/>
                </a:solidFill>
                <a:latin typeface="Calibri"/>
                <a:hlinkClick r:id="rId5"/>
              </a:rPr>
              <a:t>o</a:t>
            </a:r>
            <a:r>
              <a:rPr lang="en-US" sz="958" kern="0" dirty="0">
                <a:solidFill>
                  <a:srgbClr val="0052CC"/>
                </a:solidFill>
                <a:latin typeface="Calibri"/>
                <a:hlinkClick r:id="rId5"/>
              </a:rPr>
              <a:t>m/phishing</a:t>
            </a:r>
            <a:r>
              <a:rPr lang="en-US" sz="1000" kern="0" dirty="0">
                <a:solidFill>
                  <a:srgbClr val="0052CC"/>
                </a:solidFill>
                <a:latin typeface="Calibri"/>
                <a:hlinkClick r:id="rId5"/>
              </a:rPr>
              <a:t> </a:t>
            </a:r>
          </a:p>
        </p:txBody>
      </p:sp>
      <p:sp>
        <p:nvSpPr>
          <p:cNvPr id="346" name="Rectangle 346"/>
          <p:cNvSpPr/>
          <p:nvPr/>
        </p:nvSpPr>
        <p:spPr>
          <a:xfrm>
            <a:off x="1427002" y="4597012"/>
            <a:ext cx="25648" cy="13894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defTabSz="829361"/>
            <a:r>
              <a:rPr lang="en-US" sz="903" kern="0" dirty="0">
                <a:solidFill>
                  <a:sysClr val="windowText" lastClr="000000"/>
                </a:solidFill>
                <a:latin typeface="Calibri"/>
              </a:rPr>
              <a:t> </a:t>
            </a:r>
          </a:p>
        </p:txBody>
      </p:sp>
      <p:sp>
        <p:nvSpPr>
          <p:cNvPr id="347" name="Rectangle 347"/>
          <p:cNvSpPr/>
          <p:nvPr/>
        </p:nvSpPr>
        <p:spPr>
          <a:xfrm>
            <a:off x="1427003" y="4734477"/>
            <a:ext cx="1752146" cy="15388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defTabSz="829361"/>
            <a:r>
              <a:rPr lang="en-US" sz="903" kern="0" dirty="0">
                <a:solidFill>
                  <a:srgbClr val="FFFFFF"/>
                </a:solidFill>
                <a:latin typeface="Calibri"/>
              </a:rPr>
              <a:t>rt spam using th</a:t>
            </a:r>
            <a:r>
              <a:rPr lang="en-US" sz="903" kern="0" spc="-12" dirty="0">
                <a:solidFill>
                  <a:srgbClr val="FFFFFF"/>
                </a:solidFill>
                <a:latin typeface="Calibri"/>
              </a:rPr>
              <a:t>i</a:t>
            </a:r>
            <a:r>
              <a:rPr lang="en-US" sz="903" kern="0" dirty="0">
                <a:solidFill>
                  <a:srgbClr val="FFFFFF"/>
                </a:solidFill>
                <a:latin typeface="Calibri"/>
              </a:rPr>
              <a:t>s button in Outlook:</a:t>
            </a:r>
            <a:r>
              <a:rPr lang="en-US" sz="1000" kern="0" dirty="0">
                <a:solidFill>
                  <a:sysClr val="windowText" lastClr="000000"/>
                </a:solidFill>
                <a:latin typeface="Calibri"/>
              </a:rPr>
              <a:t> </a:t>
            </a:r>
          </a:p>
        </p:txBody>
      </p:sp>
      <p:sp>
        <p:nvSpPr>
          <p:cNvPr id="348" name="Rectangle 348"/>
          <p:cNvSpPr/>
          <p:nvPr/>
        </p:nvSpPr>
        <p:spPr>
          <a:xfrm>
            <a:off x="4605382" y="1410338"/>
            <a:ext cx="2960747" cy="28495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defTabSz="829361"/>
            <a:r>
              <a:rPr lang="en-US" sz="903" b="1" kern="0" dirty="0">
                <a:solidFill>
                  <a:sysClr val="windowText" lastClr="000000"/>
                </a:solidFill>
                <a:latin typeface="Calibri-Bold"/>
              </a:rPr>
              <a:t>Spam</a:t>
            </a:r>
            <a:r>
              <a:rPr lang="en-US" sz="903" kern="0" dirty="0">
                <a:solidFill>
                  <a:sysClr val="windowText" lastClr="000000"/>
                </a:solidFill>
                <a:latin typeface="Calibri"/>
              </a:rPr>
              <a:t> emails are unsolicited and unwanted emails sent out in </a:t>
            </a:r>
          </a:p>
          <a:p>
            <a:pPr defTabSz="829361">
              <a:lnSpc>
                <a:spcPts val="1197"/>
              </a:lnSpc>
            </a:pPr>
            <a:r>
              <a:rPr lang="en-US" sz="903" kern="0" dirty="0">
                <a:solidFill>
                  <a:sysClr val="windowText" lastClr="000000"/>
                </a:solidFill>
                <a:latin typeface="Calibri"/>
              </a:rPr>
              <a:t>bulk to an indiscriminate recipient list. </a:t>
            </a:r>
          </a:p>
        </p:txBody>
      </p:sp>
      <p:sp>
        <p:nvSpPr>
          <p:cNvPr id="349" name="Rectangle 349"/>
          <p:cNvSpPr/>
          <p:nvPr/>
        </p:nvSpPr>
        <p:spPr>
          <a:xfrm>
            <a:off x="4605382" y="1713052"/>
            <a:ext cx="2047035" cy="13894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defTabSz="829361"/>
            <a:r>
              <a:rPr lang="en-US" sz="903" kern="0" dirty="0">
                <a:solidFill>
                  <a:sysClr val="windowText" lastClr="000000"/>
                </a:solidFill>
                <a:latin typeface="Calibri"/>
              </a:rPr>
              <a:t>Use this button in Outlook to report SPAM: </a:t>
            </a:r>
          </a:p>
        </p:txBody>
      </p:sp>
      <p:sp>
        <p:nvSpPr>
          <p:cNvPr id="350" name="Rectangle 350"/>
          <p:cNvSpPr/>
          <p:nvPr/>
        </p:nvSpPr>
        <p:spPr>
          <a:xfrm>
            <a:off x="4605381" y="1865100"/>
            <a:ext cx="25648" cy="13894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defTabSz="829361"/>
            <a:r>
              <a:rPr lang="en-US" sz="903" kern="0" dirty="0">
                <a:solidFill>
                  <a:sysClr val="windowText" lastClr="000000"/>
                </a:solidFill>
                <a:latin typeface="Calibri"/>
              </a:rPr>
              <a:t> </a:t>
            </a:r>
          </a:p>
        </p:txBody>
      </p:sp>
      <p:sp>
        <p:nvSpPr>
          <p:cNvPr id="351" name="Rectangle 351"/>
          <p:cNvSpPr/>
          <p:nvPr/>
        </p:nvSpPr>
        <p:spPr>
          <a:xfrm>
            <a:off x="4605381" y="2017148"/>
            <a:ext cx="25648" cy="13894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defTabSz="829361"/>
            <a:r>
              <a:rPr lang="en-US" sz="903" kern="0" dirty="0">
                <a:solidFill>
                  <a:sysClr val="windowText" lastClr="000000"/>
                </a:solidFill>
                <a:latin typeface="Calibri"/>
              </a:rPr>
              <a:t> </a:t>
            </a:r>
          </a:p>
        </p:txBody>
      </p:sp>
      <p:sp>
        <p:nvSpPr>
          <p:cNvPr id="352" name="Rectangle 352"/>
          <p:cNvSpPr/>
          <p:nvPr/>
        </p:nvSpPr>
        <p:spPr>
          <a:xfrm>
            <a:off x="7500054" y="2169542"/>
            <a:ext cx="25648" cy="13894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defTabSz="829361"/>
            <a:r>
              <a:rPr lang="en-US" sz="903" kern="0" dirty="0">
                <a:solidFill>
                  <a:sysClr val="windowText" lastClr="000000"/>
                </a:solidFill>
                <a:latin typeface="Calibri"/>
              </a:rPr>
              <a:t> </a:t>
            </a:r>
          </a:p>
        </p:txBody>
      </p:sp>
      <p:sp>
        <p:nvSpPr>
          <p:cNvPr id="353" name="Rectangle 353"/>
          <p:cNvSpPr/>
          <p:nvPr/>
        </p:nvSpPr>
        <p:spPr>
          <a:xfrm>
            <a:off x="4605381" y="2320208"/>
            <a:ext cx="25648" cy="13894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defTabSz="829361"/>
            <a:r>
              <a:rPr lang="en-US" sz="903" kern="0" dirty="0">
                <a:solidFill>
                  <a:sysClr val="windowText" lastClr="000000"/>
                </a:solidFill>
                <a:latin typeface="Calibri"/>
              </a:rPr>
              <a:t> </a:t>
            </a:r>
          </a:p>
        </p:txBody>
      </p:sp>
      <p:sp>
        <p:nvSpPr>
          <p:cNvPr id="354" name="Rectangle 354"/>
          <p:cNvSpPr/>
          <p:nvPr/>
        </p:nvSpPr>
        <p:spPr>
          <a:xfrm>
            <a:off x="4605381" y="2472256"/>
            <a:ext cx="25648" cy="13894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defTabSz="829361"/>
            <a:r>
              <a:rPr lang="en-US" sz="903" kern="0" dirty="0">
                <a:solidFill>
                  <a:sysClr val="windowText" lastClr="000000"/>
                </a:solidFill>
                <a:latin typeface="Calibri"/>
              </a:rPr>
              <a:t> </a:t>
            </a:r>
          </a:p>
        </p:txBody>
      </p:sp>
      <p:sp>
        <p:nvSpPr>
          <p:cNvPr id="355" name="Rectangle 355"/>
          <p:cNvSpPr/>
          <p:nvPr/>
        </p:nvSpPr>
        <p:spPr>
          <a:xfrm>
            <a:off x="4605381" y="2624304"/>
            <a:ext cx="25648" cy="13894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defTabSz="829361"/>
            <a:r>
              <a:rPr lang="en-US" sz="903" kern="0" dirty="0">
                <a:solidFill>
                  <a:sysClr val="windowText" lastClr="000000"/>
                </a:solidFill>
                <a:latin typeface="Calibri"/>
              </a:rPr>
              <a:t> </a:t>
            </a:r>
          </a:p>
        </p:txBody>
      </p:sp>
      <p:sp>
        <p:nvSpPr>
          <p:cNvPr id="356" name="Rectangle 356"/>
          <p:cNvSpPr/>
          <p:nvPr/>
        </p:nvSpPr>
        <p:spPr>
          <a:xfrm>
            <a:off x="4605381" y="2776352"/>
            <a:ext cx="25648" cy="13894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defTabSz="829361"/>
            <a:r>
              <a:rPr lang="en-US" sz="903" kern="0" dirty="0">
                <a:solidFill>
                  <a:sysClr val="windowText" lastClr="000000"/>
                </a:solidFill>
                <a:latin typeface="Calibri"/>
              </a:rPr>
              <a:t> </a:t>
            </a:r>
          </a:p>
        </p:txBody>
      </p:sp>
      <p:sp>
        <p:nvSpPr>
          <p:cNvPr id="357" name="Rectangle 357"/>
          <p:cNvSpPr/>
          <p:nvPr/>
        </p:nvSpPr>
        <p:spPr>
          <a:xfrm>
            <a:off x="4605381" y="2928400"/>
            <a:ext cx="25648" cy="13894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defTabSz="829361"/>
            <a:r>
              <a:rPr lang="en-US" sz="903" kern="0" dirty="0">
                <a:solidFill>
                  <a:sysClr val="windowText" lastClr="000000"/>
                </a:solidFill>
                <a:latin typeface="Calibri"/>
              </a:rPr>
              <a:t> </a:t>
            </a:r>
          </a:p>
        </p:txBody>
      </p:sp>
      <p:sp>
        <p:nvSpPr>
          <p:cNvPr id="358" name="Rectangle 358"/>
          <p:cNvSpPr/>
          <p:nvPr/>
        </p:nvSpPr>
        <p:spPr>
          <a:xfrm>
            <a:off x="4605381" y="3079066"/>
            <a:ext cx="25648" cy="13894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defTabSz="829361"/>
            <a:r>
              <a:rPr lang="en-US" sz="903" kern="0" dirty="0">
                <a:solidFill>
                  <a:sysClr val="windowText" lastClr="000000"/>
                </a:solidFill>
                <a:latin typeface="Calibri"/>
              </a:rPr>
              <a:t> </a:t>
            </a:r>
          </a:p>
        </p:txBody>
      </p:sp>
      <p:sp>
        <p:nvSpPr>
          <p:cNvPr id="359" name="Rectangle 359"/>
          <p:cNvSpPr/>
          <p:nvPr/>
        </p:nvSpPr>
        <p:spPr>
          <a:xfrm>
            <a:off x="4605381" y="3231114"/>
            <a:ext cx="25648" cy="13894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defTabSz="829361"/>
            <a:r>
              <a:rPr lang="en-US" sz="903" kern="0" dirty="0">
                <a:solidFill>
                  <a:sysClr val="windowText" lastClr="000000"/>
                </a:solidFill>
                <a:latin typeface="Calibri"/>
              </a:rPr>
              <a:t> </a:t>
            </a:r>
          </a:p>
        </p:txBody>
      </p:sp>
      <p:sp>
        <p:nvSpPr>
          <p:cNvPr id="360" name="Rectangle 360"/>
          <p:cNvSpPr/>
          <p:nvPr/>
        </p:nvSpPr>
        <p:spPr>
          <a:xfrm>
            <a:off x="4605381" y="3383162"/>
            <a:ext cx="25648" cy="13894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defTabSz="829361"/>
            <a:r>
              <a:rPr lang="en-US" sz="903" kern="0" dirty="0">
                <a:solidFill>
                  <a:sysClr val="windowText" lastClr="000000"/>
                </a:solidFill>
                <a:latin typeface="Calibri"/>
              </a:rPr>
              <a:t> </a:t>
            </a:r>
          </a:p>
        </p:txBody>
      </p:sp>
      <p:sp>
        <p:nvSpPr>
          <p:cNvPr id="361" name="Rectangle 361"/>
          <p:cNvSpPr/>
          <p:nvPr/>
        </p:nvSpPr>
        <p:spPr>
          <a:xfrm>
            <a:off x="4605381" y="3535210"/>
            <a:ext cx="25648" cy="13894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defTabSz="829361"/>
            <a:r>
              <a:rPr lang="en-US" sz="903" kern="0" dirty="0">
                <a:solidFill>
                  <a:sysClr val="windowText" lastClr="000000"/>
                </a:solidFill>
                <a:latin typeface="Calibri"/>
              </a:rPr>
              <a:t> </a:t>
            </a:r>
          </a:p>
        </p:txBody>
      </p:sp>
      <p:sp>
        <p:nvSpPr>
          <p:cNvPr id="362" name="Rectangle 362"/>
          <p:cNvSpPr/>
          <p:nvPr/>
        </p:nvSpPr>
        <p:spPr>
          <a:xfrm>
            <a:off x="4605381" y="3685614"/>
            <a:ext cx="25648" cy="13926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defTabSz="829361"/>
            <a:r>
              <a:rPr lang="en-US" sz="905" kern="0" dirty="0">
                <a:solidFill>
                  <a:sysClr val="windowText" lastClr="000000"/>
                </a:solidFill>
                <a:latin typeface="Calibri"/>
              </a:rPr>
              <a:t> </a:t>
            </a:r>
          </a:p>
        </p:txBody>
      </p:sp>
      <p:sp>
        <p:nvSpPr>
          <p:cNvPr id="363" name="Rectangle 363"/>
          <p:cNvSpPr/>
          <p:nvPr/>
        </p:nvSpPr>
        <p:spPr>
          <a:xfrm>
            <a:off x="4605381" y="3838154"/>
            <a:ext cx="25648" cy="13894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defTabSz="829361"/>
            <a:r>
              <a:rPr lang="en-US" sz="903" kern="0" dirty="0">
                <a:solidFill>
                  <a:sysClr val="windowText" lastClr="000000"/>
                </a:solidFill>
                <a:latin typeface="Calibri"/>
              </a:rPr>
              <a:t> </a:t>
            </a:r>
          </a:p>
        </p:txBody>
      </p:sp>
      <p:sp>
        <p:nvSpPr>
          <p:cNvPr id="364" name="Rectangle 364"/>
          <p:cNvSpPr/>
          <p:nvPr/>
        </p:nvSpPr>
        <p:spPr>
          <a:xfrm>
            <a:off x="4605381" y="3990202"/>
            <a:ext cx="25648" cy="13894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defTabSz="829361"/>
            <a:r>
              <a:rPr lang="en-US" sz="903" kern="0" dirty="0">
                <a:solidFill>
                  <a:sysClr val="windowText" lastClr="000000"/>
                </a:solidFill>
                <a:latin typeface="Calibri"/>
              </a:rPr>
              <a:t> </a:t>
            </a:r>
          </a:p>
        </p:txBody>
      </p:sp>
      <p:sp>
        <p:nvSpPr>
          <p:cNvPr id="365" name="Rectangle 365"/>
          <p:cNvSpPr/>
          <p:nvPr/>
        </p:nvSpPr>
        <p:spPr>
          <a:xfrm>
            <a:off x="4605382" y="4140799"/>
            <a:ext cx="12824" cy="7014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defTabSz="829361"/>
            <a:r>
              <a:rPr lang="en-US" sz="456" kern="0" dirty="0">
                <a:solidFill>
                  <a:sysClr val="windowText" lastClr="000000"/>
                </a:solidFill>
                <a:latin typeface="Calibri"/>
              </a:rPr>
              <a:t> </a:t>
            </a:r>
          </a:p>
        </p:txBody>
      </p:sp>
      <p:sp>
        <p:nvSpPr>
          <p:cNvPr id="366" name="Rectangle 366"/>
          <p:cNvSpPr/>
          <p:nvPr/>
        </p:nvSpPr>
        <p:spPr>
          <a:xfrm>
            <a:off x="4605381" y="4216478"/>
            <a:ext cx="4810" cy="2834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defTabSz="829361"/>
            <a:r>
              <a:rPr lang="en-US" sz="184" kern="0" dirty="0">
                <a:solidFill>
                  <a:sysClr val="windowText" lastClr="000000"/>
                </a:solidFill>
                <a:latin typeface="Calibri"/>
              </a:rPr>
              <a:t> </a:t>
            </a:r>
          </a:p>
        </p:txBody>
      </p:sp>
      <p:sp>
        <p:nvSpPr>
          <p:cNvPr id="367" name="Rectangle 367"/>
          <p:cNvSpPr/>
          <p:nvPr/>
        </p:nvSpPr>
        <p:spPr>
          <a:xfrm>
            <a:off x="4605382" y="4269417"/>
            <a:ext cx="1817742" cy="29642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defTabSz="829361">
              <a:tabLst>
                <a:tab pos="1729216" algn="l"/>
              </a:tabLst>
            </a:pPr>
            <a:r>
              <a:rPr lang="en-US" sz="903" kern="0" dirty="0">
                <a:solidFill>
                  <a:sysClr val="windowText" lastClr="000000"/>
                </a:solidFill>
                <a:latin typeface="Calibri"/>
              </a:rPr>
              <a:t>Find more information about 	: </a:t>
            </a:r>
          </a:p>
          <a:p>
            <a:pPr defTabSz="829361">
              <a:lnSpc>
                <a:spcPts val="1320"/>
              </a:lnSpc>
            </a:pPr>
            <a:r>
              <a:rPr lang="en-US" sz="958" kern="0" dirty="0">
                <a:solidFill>
                  <a:srgbClr val="0052CC"/>
                </a:solidFill>
                <a:latin typeface="Calibri"/>
                <a:hlinkClick r:id="rId8"/>
              </a:rPr>
              <a:t>http</a:t>
            </a:r>
            <a:r>
              <a:rPr lang="en-US" sz="958" kern="0" spc="-18" dirty="0">
                <a:solidFill>
                  <a:srgbClr val="0052CC"/>
                </a:solidFill>
                <a:latin typeface="Calibri"/>
                <a:hlinkClick r:id="rId8"/>
              </a:rPr>
              <a:t>s</a:t>
            </a:r>
            <a:r>
              <a:rPr lang="en-US" sz="958" kern="0" dirty="0">
                <a:solidFill>
                  <a:srgbClr val="0052CC"/>
                </a:solidFill>
                <a:latin typeface="Calibri"/>
                <a:hlinkClick r:id="rId8"/>
              </a:rPr>
              <a:t>://i</a:t>
            </a:r>
            <a:r>
              <a:rPr lang="en-US" sz="958" kern="0" spc="-15" dirty="0">
                <a:solidFill>
                  <a:srgbClr val="0052CC"/>
                </a:solidFill>
                <a:latin typeface="Calibri"/>
                <a:hlinkClick r:id="rId8"/>
              </a:rPr>
              <a:t>n</a:t>
            </a:r>
            <a:r>
              <a:rPr lang="en-US" sz="958" kern="0" dirty="0">
                <a:solidFill>
                  <a:srgbClr val="0052CC"/>
                </a:solidFill>
                <a:latin typeface="Calibri"/>
                <a:hlinkClick r:id="rId8"/>
              </a:rPr>
              <a:t>tra</a:t>
            </a:r>
            <a:r>
              <a:rPr lang="en-US" sz="958" kern="0" spc="-15" dirty="0">
                <a:solidFill>
                  <a:srgbClr val="0052CC"/>
                </a:solidFill>
                <a:latin typeface="Calibri"/>
                <a:hlinkClick r:id="rId8"/>
              </a:rPr>
              <a:t>n</a:t>
            </a:r>
            <a:r>
              <a:rPr lang="en-US" sz="958" kern="0" dirty="0">
                <a:solidFill>
                  <a:srgbClr val="0052CC"/>
                </a:solidFill>
                <a:latin typeface="Calibri"/>
                <a:hlinkClick r:id="rId8"/>
              </a:rPr>
              <a:t>et.siemens.c</a:t>
            </a:r>
            <a:r>
              <a:rPr lang="en-US" sz="958" kern="0" spc="-15" dirty="0">
                <a:solidFill>
                  <a:srgbClr val="0052CC"/>
                </a:solidFill>
                <a:latin typeface="Calibri"/>
                <a:hlinkClick r:id="rId8"/>
              </a:rPr>
              <a:t>o</a:t>
            </a:r>
            <a:r>
              <a:rPr lang="en-US" sz="958" kern="0" dirty="0">
                <a:solidFill>
                  <a:srgbClr val="0052CC"/>
                </a:solidFill>
                <a:latin typeface="Calibri"/>
                <a:hlinkClick r:id="rId8"/>
              </a:rPr>
              <a:t>m/spam</a:t>
            </a:r>
            <a:r>
              <a:rPr lang="en-US" sz="903" i="1" kern="0" dirty="0">
                <a:solidFill>
                  <a:sysClr val="windowText" lastClr="000000"/>
                </a:solidFill>
                <a:latin typeface="Calibri-Italic"/>
                <a:hlinkClick r:id="rId8"/>
              </a:rPr>
              <a:t> </a:t>
            </a:r>
          </a:p>
        </p:txBody>
      </p:sp>
      <p:sp>
        <p:nvSpPr>
          <p:cNvPr id="369" name="Rectangle 369"/>
          <p:cNvSpPr/>
          <p:nvPr/>
        </p:nvSpPr>
        <p:spPr>
          <a:xfrm>
            <a:off x="8023929" y="1425543"/>
            <a:ext cx="2737929" cy="29283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defTabSz="829361"/>
            <a:r>
              <a:rPr lang="en-US" sz="903" b="1" kern="0" dirty="0">
                <a:solidFill>
                  <a:sysClr val="windowText" lastClr="000000"/>
                </a:solidFill>
                <a:latin typeface="Calibri-Bold"/>
              </a:rPr>
              <a:t>Junk</a:t>
            </a:r>
            <a:r>
              <a:rPr lang="en-US" sz="903" kern="0" dirty="0">
                <a:solidFill>
                  <a:sysClr val="windowText" lastClr="000000"/>
                </a:solidFill>
                <a:latin typeface="Calibri"/>
              </a:rPr>
              <a:t> emails are unsolicited advertisements that arrive in </a:t>
            </a:r>
          </a:p>
          <a:p>
            <a:pPr defTabSz="829361">
              <a:lnSpc>
                <a:spcPts val="1222"/>
              </a:lnSpc>
            </a:pPr>
            <a:r>
              <a:rPr lang="en-US" sz="903" kern="0" dirty="0">
                <a:solidFill>
                  <a:sysClr val="windowText" lastClr="000000"/>
                </a:solidFill>
                <a:latin typeface="Calibri"/>
              </a:rPr>
              <a:t>your mailbox.</a:t>
            </a:r>
            <a:r>
              <a:rPr lang="en-US" sz="1000" kern="0" dirty="0">
                <a:solidFill>
                  <a:sysClr val="windowText" lastClr="000000"/>
                </a:solidFill>
                <a:latin typeface="Calibri"/>
              </a:rPr>
              <a:t> </a:t>
            </a:r>
            <a:r>
              <a:rPr lang="en-US" sz="903" kern="0" dirty="0">
                <a:solidFill>
                  <a:sysClr val="windowText" lastClr="000000"/>
                </a:solidFill>
                <a:latin typeface="Calibri"/>
              </a:rPr>
              <a:t>They are not fraudulent or illegal. </a:t>
            </a:r>
          </a:p>
        </p:txBody>
      </p:sp>
      <p:sp>
        <p:nvSpPr>
          <p:cNvPr id="370" name="Rectangle 370"/>
          <p:cNvSpPr/>
          <p:nvPr/>
        </p:nvSpPr>
        <p:spPr>
          <a:xfrm>
            <a:off x="8023929" y="1729639"/>
            <a:ext cx="1979709" cy="13894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defTabSz="829361"/>
            <a:r>
              <a:rPr lang="en-US" sz="903" kern="0" dirty="0">
                <a:solidFill>
                  <a:sysClr val="windowText" lastClr="000000"/>
                </a:solidFill>
                <a:latin typeface="Calibri"/>
              </a:rPr>
              <a:t>Use this button in Outlook to report Junk: </a:t>
            </a:r>
          </a:p>
        </p:txBody>
      </p:sp>
      <p:sp>
        <p:nvSpPr>
          <p:cNvPr id="371" name="Rectangle 371"/>
          <p:cNvSpPr/>
          <p:nvPr/>
        </p:nvSpPr>
        <p:spPr>
          <a:xfrm>
            <a:off x="8023928" y="1878715"/>
            <a:ext cx="32060" cy="16741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defTabSz="829361"/>
            <a:r>
              <a:rPr lang="en-US" sz="1088" kern="0" dirty="0">
                <a:solidFill>
                  <a:sysClr val="windowText" lastClr="000000"/>
                </a:solidFill>
                <a:latin typeface="Calibri"/>
              </a:rPr>
              <a:t> </a:t>
            </a:r>
          </a:p>
        </p:txBody>
      </p:sp>
      <p:sp>
        <p:nvSpPr>
          <p:cNvPr id="372" name="Rectangle 372"/>
          <p:cNvSpPr/>
          <p:nvPr/>
        </p:nvSpPr>
        <p:spPr>
          <a:xfrm>
            <a:off x="8023928" y="2060910"/>
            <a:ext cx="32060" cy="16773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defTabSz="829361"/>
            <a:r>
              <a:rPr lang="en-US" sz="1090" kern="0" dirty="0">
                <a:solidFill>
                  <a:sysClr val="windowText" lastClr="000000"/>
                </a:solidFill>
                <a:latin typeface="Calibri"/>
              </a:rPr>
              <a:t> </a:t>
            </a:r>
          </a:p>
        </p:txBody>
      </p:sp>
      <p:sp>
        <p:nvSpPr>
          <p:cNvPr id="373" name="Rectangle 373"/>
          <p:cNvSpPr/>
          <p:nvPr/>
        </p:nvSpPr>
        <p:spPr>
          <a:xfrm>
            <a:off x="8023928" y="2243977"/>
            <a:ext cx="32060" cy="16741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defTabSz="829361"/>
            <a:r>
              <a:rPr lang="en-US" sz="1088" kern="0" dirty="0">
                <a:solidFill>
                  <a:sysClr val="windowText" lastClr="000000"/>
                </a:solidFill>
                <a:latin typeface="Calibri"/>
              </a:rPr>
              <a:t> </a:t>
            </a:r>
          </a:p>
        </p:txBody>
      </p:sp>
      <p:sp>
        <p:nvSpPr>
          <p:cNvPr id="374" name="Rectangle 374"/>
          <p:cNvSpPr/>
          <p:nvPr/>
        </p:nvSpPr>
        <p:spPr>
          <a:xfrm>
            <a:off x="8023928" y="2426434"/>
            <a:ext cx="32060" cy="16741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defTabSz="829361"/>
            <a:r>
              <a:rPr lang="en-US" sz="1088" kern="0" dirty="0">
                <a:solidFill>
                  <a:sysClr val="windowText" lastClr="000000"/>
                </a:solidFill>
                <a:latin typeface="Calibri"/>
              </a:rPr>
              <a:t> </a:t>
            </a:r>
          </a:p>
        </p:txBody>
      </p:sp>
      <p:sp>
        <p:nvSpPr>
          <p:cNvPr id="375" name="Rectangle 375"/>
          <p:cNvSpPr/>
          <p:nvPr/>
        </p:nvSpPr>
        <p:spPr>
          <a:xfrm>
            <a:off x="8023928" y="2607510"/>
            <a:ext cx="32060" cy="16741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defTabSz="829361"/>
            <a:r>
              <a:rPr lang="en-US" sz="1088" kern="0" dirty="0">
                <a:solidFill>
                  <a:sysClr val="windowText" lastClr="000000"/>
                </a:solidFill>
                <a:latin typeface="Calibri"/>
              </a:rPr>
              <a:t> </a:t>
            </a:r>
          </a:p>
        </p:txBody>
      </p:sp>
      <p:sp>
        <p:nvSpPr>
          <p:cNvPr id="376" name="Rectangle 376"/>
          <p:cNvSpPr/>
          <p:nvPr/>
        </p:nvSpPr>
        <p:spPr>
          <a:xfrm>
            <a:off x="8023928" y="2789967"/>
            <a:ext cx="32060" cy="16741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defTabSz="829361"/>
            <a:r>
              <a:rPr lang="en-US" sz="1088" kern="0" dirty="0">
                <a:solidFill>
                  <a:sysClr val="windowText" lastClr="000000"/>
                </a:solidFill>
                <a:latin typeface="Calibri"/>
              </a:rPr>
              <a:t> </a:t>
            </a:r>
          </a:p>
        </p:txBody>
      </p:sp>
      <p:sp>
        <p:nvSpPr>
          <p:cNvPr id="377" name="Rectangle 377"/>
          <p:cNvSpPr/>
          <p:nvPr/>
        </p:nvSpPr>
        <p:spPr>
          <a:xfrm>
            <a:off x="8023928" y="2972425"/>
            <a:ext cx="32060" cy="16741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defTabSz="829361"/>
            <a:r>
              <a:rPr lang="en-US" sz="1088" kern="0" dirty="0">
                <a:solidFill>
                  <a:sysClr val="windowText" lastClr="000000"/>
                </a:solidFill>
                <a:latin typeface="Calibri"/>
              </a:rPr>
              <a:t> </a:t>
            </a:r>
          </a:p>
        </p:txBody>
      </p:sp>
      <p:sp>
        <p:nvSpPr>
          <p:cNvPr id="378" name="Rectangle 378"/>
          <p:cNvSpPr/>
          <p:nvPr/>
        </p:nvSpPr>
        <p:spPr>
          <a:xfrm>
            <a:off x="8023928" y="3153500"/>
            <a:ext cx="32060" cy="16741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defTabSz="829361"/>
            <a:r>
              <a:rPr lang="en-US" sz="1088" kern="0" dirty="0">
                <a:solidFill>
                  <a:sysClr val="windowText" lastClr="000000"/>
                </a:solidFill>
                <a:latin typeface="Calibri"/>
              </a:rPr>
              <a:t> </a:t>
            </a:r>
          </a:p>
        </p:txBody>
      </p:sp>
      <p:sp>
        <p:nvSpPr>
          <p:cNvPr id="379" name="Rectangle 379"/>
          <p:cNvSpPr/>
          <p:nvPr/>
        </p:nvSpPr>
        <p:spPr>
          <a:xfrm>
            <a:off x="8023928" y="3335958"/>
            <a:ext cx="32060" cy="16741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defTabSz="829361"/>
            <a:r>
              <a:rPr lang="en-US" sz="1088" kern="0" dirty="0">
                <a:solidFill>
                  <a:sysClr val="windowText" lastClr="000000"/>
                </a:solidFill>
                <a:latin typeface="Calibri"/>
              </a:rPr>
              <a:t> </a:t>
            </a:r>
          </a:p>
        </p:txBody>
      </p:sp>
      <p:sp>
        <p:nvSpPr>
          <p:cNvPr id="380" name="Rectangle 380"/>
          <p:cNvSpPr/>
          <p:nvPr/>
        </p:nvSpPr>
        <p:spPr>
          <a:xfrm>
            <a:off x="8023928" y="3518415"/>
            <a:ext cx="32060" cy="16741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defTabSz="829361"/>
            <a:r>
              <a:rPr lang="en-US" sz="1088" kern="0" dirty="0">
                <a:solidFill>
                  <a:sysClr val="windowText" lastClr="000000"/>
                </a:solidFill>
                <a:latin typeface="Calibri"/>
              </a:rPr>
              <a:t> </a:t>
            </a:r>
          </a:p>
        </p:txBody>
      </p:sp>
      <p:sp>
        <p:nvSpPr>
          <p:cNvPr id="381" name="Rectangle 381"/>
          <p:cNvSpPr/>
          <p:nvPr/>
        </p:nvSpPr>
        <p:spPr>
          <a:xfrm>
            <a:off x="8023928" y="3701104"/>
            <a:ext cx="32060" cy="16741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defTabSz="829361"/>
            <a:r>
              <a:rPr lang="en-US" sz="1088" kern="0" dirty="0">
                <a:solidFill>
                  <a:sysClr val="windowText" lastClr="000000"/>
                </a:solidFill>
                <a:latin typeface="Calibri"/>
              </a:rPr>
              <a:t> </a:t>
            </a:r>
          </a:p>
        </p:txBody>
      </p:sp>
      <p:sp>
        <p:nvSpPr>
          <p:cNvPr id="382" name="Rectangle 382"/>
          <p:cNvSpPr/>
          <p:nvPr/>
        </p:nvSpPr>
        <p:spPr>
          <a:xfrm>
            <a:off x="8023928" y="3882179"/>
            <a:ext cx="32060" cy="16741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defTabSz="829361"/>
            <a:r>
              <a:rPr lang="en-US" sz="1088" kern="0" dirty="0">
                <a:solidFill>
                  <a:sysClr val="windowText" lastClr="000000"/>
                </a:solidFill>
                <a:latin typeface="Calibri"/>
              </a:rPr>
              <a:t> </a:t>
            </a:r>
          </a:p>
        </p:txBody>
      </p:sp>
      <p:sp>
        <p:nvSpPr>
          <p:cNvPr id="383" name="Rectangle 383"/>
          <p:cNvSpPr/>
          <p:nvPr/>
        </p:nvSpPr>
        <p:spPr>
          <a:xfrm>
            <a:off x="8023928" y="4064084"/>
            <a:ext cx="28854" cy="15388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defTabSz="829361"/>
            <a:r>
              <a:rPr lang="en-US" sz="1000" kern="0" dirty="0">
                <a:solidFill>
                  <a:sysClr val="windowText" lastClr="000000"/>
                </a:solidFill>
                <a:latin typeface="Calibri"/>
              </a:rPr>
              <a:t> </a:t>
            </a:r>
          </a:p>
        </p:txBody>
      </p:sp>
      <p:sp>
        <p:nvSpPr>
          <p:cNvPr id="384" name="Rectangle 384"/>
          <p:cNvSpPr/>
          <p:nvPr/>
        </p:nvSpPr>
        <p:spPr>
          <a:xfrm>
            <a:off x="8023928" y="4232235"/>
            <a:ext cx="8016" cy="4187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defTabSz="829361"/>
            <a:r>
              <a:rPr lang="en-US" sz="272" kern="0" dirty="0">
                <a:solidFill>
                  <a:sysClr val="windowText" lastClr="000000"/>
                </a:solidFill>
                <a:latin typeface="Calibri"/>
              </a:rPr>
              <a:t> </a:t>
            </a:r>
          </a:p>
        </p:txBody>
      </p:sp>
      <p:sp>
        <p:nvSpPr>
          <p:cNvPr id="385" name="Rectangle 385"/>
          <p:cNvSpPr/>
          <p:nvPr/>
        </p:nvSpPr>
        <p:spPr>
          <a:xfrm>
            <a:off x="8023928" y="4278057"/>
            <a:ext cx="3206" cy="1538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defTabSz="829361"/>
            <a:r>
              <a:rPr lang="en-US" sz="100" kern="0" dirty="0">
                <a:solidFill>
                  <a:sysClr val="windowText" lastClr="000000"/>
                </a:solidFill>
                <a:latin typeface="Calibri"/>
              </a:rPr>
              <a:t> </a:t>
            </a:r>
          </a:p>
        </p:txBody>
      </p:sp>
      <p:sp>
        <p:nvSpPr>
          <p:cNvPr id="386" name="Rectangle 386"/>
          <p:cNvSpPr/>
          <p:nvPr/>
        </p:nvSpPr>
        <p:spPr>
          <a:xfrm>
            <a:off x="8023928" y="4308466"/>
            <a:ext cx="1761636" cy="30489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defTabSz="829361">
              <a:tabLst>
                <a:tab pos="1648009" algn="l"/>
              </a:tabLst>
            </a:pPr>
            <a:r>
              <a:rPr lang="en-US" sz="903" kern="0" dirty="0">
                <a:solidFill>
                  <a:sysClr val="windowText" lastClr="000000"/>
                </a:solidFill>
                <a:latin typeface="Calibri"/>
              </a:rPr>
              <a:t>Find more information about 	</a:t>
            </a:r>
            <a:r>
              <a:rPr lang="en-US" sz="903" kern="0" dirty="0">
                <a:solidFill>
                  <a:sysClr val="windowText" lastClr="000000"/>
                </a:solidFill>
                <a:latin typeface="Calibri"/>
                <a:hlinkClick r:id="rId10"/>
              </a:rPr>
              <a:t>:</a:t>
            </a:r>
            <a:r>
              <a:rPr lang="en-US" sz="958" kern="0" dirty="0">
                <a:solidFill>
                  <a:srgbClr val="0052CC"/>
                </a:solidFill>
                <a:latin typeface="Calibri"/>
                <a:hlinkClick r:id="rId10"/>
              </a:rPr>
              <a:t> </a:t>
            </a:r>
          </a:p>
          <a:p>
            <a:pPr defTabSz="829361">
              <a:lnSpc>
                <a:spcPts val="1317"/>
              </a:lnSpc>
            </a:pPr>
            <a:r>
              <a:rPr lang="en-US" sz="958" kern="0" dirty="0">
                <a:solidFill>
                  <a:srgbClr val="0052CC"/>
                </a:solidFill>
                <a:latin typeface="Calibri"/>
                <a:hlinkClick r:id="rId10"/>
              </a:rPr>
              <a:t>http</a:t>
            </a:r>
            <a:r>
              <a:rPr lang="en-US" sz="958" kern="0" spc="-18" dirty="0">
                <a:solidFill>
                  <a:srgbClr val="0052CC"/>
                </a:solidFill>
                <a:latin typeface="Calibri"/>
                <a:hlinkClick r:id="rId10"/>
              </a:rPr>
              <a:t>s</a:t>
            </a:r>
            <a:r>
              <a:rPr lang="en-US" sz="958" kern="0" dirty="0">
                <a:solidFill>
                  <a:srgbClr val="0052CC"/>
                </a:solidFill>
                <a:latin typeface="Calibri"/>
                <a:hlinkClick r:id="rId10"/>
              </a:rPr>
              <a:t>://i</a:t>
            </a:r>
            <a:r>
              <a:rPr lang="en-US" sz="958" kern="0" spc="-15" dirty="0">
                <a:solidFill>
                  <a:srgbClr val="0052CC"/>
                </a:solidFill>
                <a:latin typeface="Calibri"/>
                <a:hlinkClick r:id="rId10"/>
              </a:rPr>
              <a:t>n</a:t>
            </a:r>
            <a:r>
              <a:rPr lang="en-US" sz="958" kern="0" dirty="0">
                <a:solidFill>
                  <a:srgbClr val="0052CC"/>
                </a:solidFill>
                <a:latin typeface="Calibri"/>
                <a:hlinkClick r:id="rId10"/>
              </a:rPr>
              <a:t>tra</a:t>
            </a:r>
            <a:r>
              <a:rPr lang="en-US" sz="958" kern="0" spc="-15" dirty="0">
                <a:solidFill>
                  <a:srgbClr val="0052CC"/>
                </a:solidFill>
                <a:latin typeface="Calibri"/>
                <a:hlinkClick r:id="rId10"/>
              </a:rPr>
              <a:t>n</a:t>
            </a:r>
            <a:r>
              <a:rPr lang="en-US" sz="958" kern="0" dirty="0">
                <a:solidFill>
                  <a:srgbClr val="0052CC"/>
                </a:solidFill>
                <a:latin typeface="Calibri"/>
                <a:hlinkClick r:id="rId10"/>
              </a:rPr>
              <a:t>et.siemens.c</a:t>
            </a:r>
            <a:r>
              <a:rPr lang="en-US" sz="958" kern="0" spc="-15" dirty="0">
                <a:solidFill>
                  <a:srgbClr val="0052CC"/>
                </a:solidFill>
                <a:latin typeface="Calibri"/>
                <a:hlinkClick r:id="rId10"/>
              </a:rPr>
              <a:t>o</a:t>
            </a:r>
            <a:r>
              <a:rPr lang="en-US" sz="958" kern="0" dirty="0">
                <a:solidFill>
                  <a:srgbClr val="0052CC"/>
                </a:solidFill>
                <a:latin typeface="Calibri"/>
                <a:hlinkClick r:id="rId10"/>
              </a:rPr>
              <a:t>m/junk</a:t>
            </a:r>
            <a:r>
              <a:rPr lang="en-US" sz="903" i="1" kern="0" dirty="0">
                <a:solidFill>
                  <a:sysClr val="windowText" lastClr="000000"/>
                </a:solidFill>
                <a:latin typeface="Calibri-Italic"/>
                <a:hlinkClick r:id="rId10"/>
              </a:rPr>
              <a:t> </a:t>
            </a:r>
          </a:p>
        </p:txBody>
      </p:sp>
      <p:sp>
        <p:nvSpPr>
          <p:cNvPr id="387" name="Rectangle 387"/>
          <p:cNvSpPr/>
          <p:nvPr/>
        </p:nvSpPr>
        <p:spPr>
          <a:xfrm>
            <a:off x="8023928" y="4633573"/>
            <a:ext cx="28854" cy="15388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defTabSz="829361"/>
            <a:r>
              <a:rPr lang="en-US" sz="1000" kern="0" dirty="0">
                <a:solidFill>
                  <a:sysClr val="windowText" lastClr="000000"/>
                </a:solidFill>
                <a:latin typeface="Calibri"/>
              </a:rPr>
              <a:t> </a:t>
            </a:r>
          </a:p>
        </p:txBody>
      </p:sp>
      <p:sp>
        <p:nvSpPr>
          <p:cNvPr id="388" name="Rectangle 388"/>
          <p:cNvSpPr/>
          <p:nvPr/>
        </p:nvSpPr>
        <p:spPr>
          <a:xfrm>
            <a:off x="1418709" y="5335482"/>
            <a:ext cx="7819513" cy="29283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defTabSz="829361"/>
            <a:r>
              <a:rPr lang="en-US" sz="903" b="1" kern="0" dirty="0">
                <a:solidFill>
                  <a:sysClr val="windowText" lastClr="000000"/>
                </a:solidFill>
                <a:latin typeface="Calibri-Bold"/>
              </a:rPr>
              <a:t>Safe Links &amp; Safe Attachments</a:t>
            </a:r>
            <a:r>
              <a:rPr lang="en-US" sz="903" kern="0" dirty="0">
                <a:solidFill>
                  <a:sysClr val="windowText" lastClr="000000"/>
                </a:solidFill>
                <a:latin typeface="Calibri"/>
              </a:rPr>
              <a:t> is a service that searches in</a:t>
            </a:r>
            <a:r>
              <a:rPr lang="en-US" sz="903" kern="0" spc="-12" dirty="0">
                <a:solidFill>
                  <a:sysClr val="windowText" lastClr="000000"/>
                </a:solidFill>
                <a:latin typeface="Calibri"/>
              </a:rPr>
              <a:t>c</a:t>
            </a:r>
            <a:r>
              <a:rPr lang="en-US" sz="903" kern="0" dirty="0">
                <a:solidFill>
                  <a:sysClr val="windowText" lastClr="000000"/>
                </a:solidFill>
                <a:latin typeface="Calibri"/>
              </a:rPr>
              <a:t>oming emails (attachments and links) in real time and filters them for SPAM and phishing indicators.  </a:t>
            </a:r>
          </a:p>
          <a:p>
            <a:pPr defTabSz="829361">
              <a:lnSpc>
                <a:spcPts val="1222"/>
              </a:lnSpc>
            </a:pPr>
            <a:r>
              <a:rPr lang="en-US" sz="903" b="1" kern="0" dirty="0">
                <a:solidFill>
                  <a:sysClr val="windowText" lastClr="000000"/>
                </a:solidFill>
                <a:latin typeface="Calibri-Bold"/>
              </a:rPr>
              <a:t>Safe Links</a:t>
            </a:r>
            <a:r>
              <a:rPr lang="en-US" sz="903" kern="0" dirty="0">
                <a:solidFill>
                  <a:sysClr val="windowText" lastClr="000000"/>
                </a:solidFill>
                <a:latin typeface="Calibri"/>
              </a:rPr>
              <a:t> secures a hyperlink to a website. </a:t>
            </a:r>
            <a:r>
              <a:rPr lang="en-US" sz="1000" kern="0" dirty="0">
                <a:solidFill>
                  <a:sysClr val="windowText" lastClr="000000"/>
                </a:solidFill>
                <a:latin typeface="Calibri"/>
              </a:rPr>
              <a:t> </a:t>
            </a:r>
            <a:r>
              <a:rPr lang="en-US" sz="903" kern="0" dirty="0">
                <a:solidFill>
                  <a:sysClr val="windowText" lastClr="000000"/>
                </a:solidFill>
                <a:latin typeface="Calibri"/>
              </a:rPr>
              <a:t>You can verify it while you hover your mous</a:t>
            </a:r>
            <a:r>
              <a:rPr lang="en-US" sz="903" kern="0" spc="-15" dirty="0">
                <a:solidFill>
                  <a:sysClr val="windowText" lastClr="000000"/>
                </a:solidFill>
                <a:latin typeface="Calibri"/>
              </a:rPr>
              <a:t>e</a:t>
            </a:r>
            <a:r>
              <a:rPr lang="en-US" sz="903" kern="0" dirty="0">
                <a:solidFill>
                  <a:sysClr val="windowText" lastClr="000000"/>
                </a:solidFill>
                <a:latin typeface="Calibri"/>
              </a:rPr>
              <a:t> over the link - the small pop-up text will show the “Original URL”.  </a:t>
            </a:r>
          </a:p>
        </p:txBody>
      </p:sp>
      <p:sp>
        <p:nvSpPr>
          <p:cNvPr id="389" name="Rectangle 389"/>
          <p:cNvSpPr/>
          <p:nvPr/>
        </p:nvSpPr>
        <p:spPr>
          <a:xfrm>
            <a:off x="1418709" y="5844727"/>
            <a:ext cx="4226157" cy="15388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defTabSz="829361">
              <a:tabLst>
                <a:tab pos="4159820" algn="l"/>
              </a:tabLst>
            </a:pPr>
            <a:r>
              <a:rPr lang="en-US" sz="903" kern="0" dirty="0">
                <a:solidFill>
                  <a:sysClr val="windowText" lastClr="000000"/>
                </a:solidFill>
                <a:latin typeface="Calibri"/>
              </a:rPr>
              <a:t>This means the link has been protected by Safe Links:</a:t>
            </a:r>
            <a:r>
              <a:rPr lang="en-US" sz="1000" kern="0" dirty="0">
                <a:solidFill>
                  <a:sysClr val="windowText" lastClr="000000"/>
                </a:solidFill>
                <a:latin typeface="Calibri"/>
              </a:rPr>
              <a:t> 	</a:t>
            </a:r>
            <a:r>
              <a:rPr lang="en-US" sz="903" kern="0" dirty="0">
                <a:solidFill>
                  <a:sysClr val="windowText" lastClr="000000"/>
                </a:solidFill>
                <a:latin typeface="Calibri"/>
              </a:rPr>
              <a:t> </a:t>
            </a:r>
          </a:p>
        </p:txBody>
      </p:sp>
      <p:sp>
        <p:nvSpPr>
          <p:cNvPr id="390" name="Rectangle 390"/>
          <p:cNvSpPr/>
          <p:nvPr/>
        </p:nvSpPr>
        <p:spPr>
          <a:xfrm>
            <a:off x="1418709" y="6102587"/>
            <a:ext cx="7032374" cy="13894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defTabSz="829361"/>
            <a:r>
              <a:rPr lang="en-US" sz="903" b="1" kern="0" dirty="0">
                <a:solidFill>
                  <a:sysClr val="windowText" lastClr="000000"/>
                </a:solidFill>
                <a:latin typeface="Calibri-Bold"/>
              </a:rPr>
              <a:t>Safe Attachments</a:t>
            </a:r>
            <a:r>
              <a:rPr lang="en-US" sz="903" kern="0" dirty="0">
                <a:solidFill>
                  <a:sysClr val="windowText" lastClr="000000"/>
                </a:solidFill>
                <a:latin typeface="Calibri"/>
              </a:rPr>
              <a:t> provides an additional layer of protection for email attachments that have already been scanned by malware detection engine.  </a:t>
            </a:r>
          </a:p>
        </p:txBody>
      </p:sp>
      <p:sp>
        <p:nvSpPr>
          <p:cNvPr id="391" name="Rectangle 391"/>
          <p:cNvSpPr/>
          <p:nvPr/>
        </p:nvSpPr>
        <p:spPr>
          <a:xfrm>
            <a:off x="1418709" y="6253391"/>
            <a:ext cx="8016" cy="4187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defTabSz="829361"/>
            <a:r>
              <a:rPr lang="en-US" sz="272" kern="0" dirty="0">
                <a:solidFill>
                  <a:sysClr val="windowText" lastClr="000000"/>
                </a:solidFill>
                <a:latin typeface="Calibri"/>
              </a:rPr>
              <a:t> </a:t>
            </a:r>
          </a:p>
        </p:txBody>
      </p:sp>
      <p:sp>
        <p:nvSpPr>
          <p:cNvPr id="392" name="Rectangle 392"/>
          <p:cNvSpPr/>
          <p:nvPr/>
        </p:nvSpPr>
        <p:spPr>
          <a:xfrm>
            <a:off x="1418709" y="6300249"/>
            <a:ext cx="7152664" cy="286810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defTabSz="829361"/>
            <a:r>
              <a:rPr lang="en-US" sz="903" kern="0" dirty="0">
                <a:solidFill>
                  <a:sysClr val="windowText" lastClr="000000"/>
                </a:solidFill>
                <a:latin typeface="Calibri"/>
              </a:rPr>
              <a:t>Malicious attachments will be quarantined, and you will get a notification from</a:t>
            </a:r>
            <a:r>
              <a:rPr lang="en-US" sz="903" kern="0" dirty="0">
                <a:solidFill>
                  <a:sysClr val="windowText" lastClr="000000"/>
                </a:solidFill>
                <a:latin typeface="Calibri"/>
                <a:hlinkClick r:id="rId13"/>
              </a:rPr>
              <a:t> </a:t>
            </a:r>
            <a:r>
              <a:rPr lang="en-US" sz="816" kern="0" dirty="0">
                <a:solidFill>
                  <a:srgbClr val="0052CC"/>
                </a:solidFill>
                <a:latin typeface="Calibri"/>
                <a:hlinkClick r:id="rId13"/>
              </a:rPr>
              <a:t>quarantine@messaging.microsoft.com</a:t>
            </a:r>
            <a:r>
              <a:rPr lang="en-US" sz="903" kern="0" dirty="0">
                <a:solidFill>
                  <a:sysClr val="windowText" lastClr="000000"/>
                </a:solidFill>
                <a:latin typeface="Calibri"/>
                <a:hlinkClick r:id="rId13"/>
              </a:rPr>
              <a:t> </a:t>
            </a:r>
            <a:r>
              <a:rPr lang="en-US" sz="903" kern="0" dirty="0">
                <a:solidFill>
                  <a:sysClr val="windowText" lastClr="000000"/>
                </a:solidFill>
                <a:latin typeface="Calibri"/>
              </a:rPr>
              <a:t>by </a:t>
            </a:r>
            <a:r>
              <a:rPr lang="en-US" sz="903" kern="0" spc="-12" dirty="0">
                <a:solidFill>
                  <a:sysClr val="windowText" lastClr="000000"/>
                </a:solidFill>
                <a:latin typeface="Calibri"/>
              </a:rPr>
              <a:t>e</a:t>
            </a:r>
            <a:r>
              <a:rPr lang="en-US" sz="903" kern="0" dirty="0">
                <a:solidFill>
                  <a:sysClr val="windowText" lastClr="000000"/>
                </a:solidFill>
                <a:latin typeface="Calibri"/>
              </a:rPr>
              <a:t>mail to check your attachments. </a:t>
            </a:r>
          </a:p>
          <a:p>
            <a:pPr defTabSz="829361">
              <a:lnSpc>
                <a:spcPts val="1243"/>
              </a:lnSpc>
            </a:pPr>
            <a:r>
              <a:rPr lang="en-US" sz="903" kern="0" dirty="0">
                <a:solidFill>
                  <a:sysClr val="windowText" lastClr="000000"/>
                </a:solidFill>
                <a:latin typeface="Calibri"/>
              </a:rPr>
              <a:t>Find more information about Safe Links &amp; Safe Attachments:</a:t>
            </a:r>
            <a:r>
              <a:rPr lang="en-US" sz="903" kern="0" dirty="0">
                <a:solidFill>
                  <a:sysClr val="windowText" lastClr="000000"/>
                </a:solidFill>
                <a:latin typeface="Calibri"/>
                <a:hlinkClick r:id="rId14"/>
              </a:rPr>
              <a:t> </a:t>
            </a:r>
            <a:r>
              <a:rPr lang="en-US" sz="958" kern="0" dirty="0">
                <a:solidFill>
                  <a:srgbClr val="0052CC"/>
                </a:solidFill>
                <a:latin typeface="Calibri"/>
                <a:hlinkClick r:id="rId14"/>
              </a:rPr>
              <a:t> https:</a:t>
            </a:r>
            <a:r>
              <a:rPr lang="en-US" sz="958" kern="0" spc="-11" dirty="0">
                <a:solidFill>
                  <a:srgbClr val="0052CC"/>
                </a:solidFill>
                <a:latin typeface="Calibri"/>
                <a:hlinkClick r:id="rId14"/>
              </a:rPr>
              <a:t>/</a:t>
            </a:r>
            <a:r>
              <a:rPr lang="en-US" sz="958" kern="0" dirty="0">
                <a:solidFill>
                  <a:srgbClr val="0052CC"/>
                </a:solidFill>
                <a:latin typeface="Calibri"/>
                <a:hlinkClick r:id="rId14"/>
              </a:rPr>
              <a:t>/intranet.sie</a:t>
            </a:r>
            <a:r>
              <a:rPr lang="en-US" sz="958" kern="0" spc="-15" dirty="0">
                <a:solidFill>
                  <a:srgbClr val="0052CC"/>
                </a:solidFill>
                <a:latin typeface="Calibri"/>
                <a:hlinkClick r:id="rId14"/>
              </a:rPr>
              <a:t>m</a:t>
            </a:r>
            <a:r>
              <a:rPr lang="en-US" sz="958" kern="0" dirty="0">
                <a:solidFill>
                  <a:srgbClr val="0052CC"/>
                </a:solidFill>
                <a:latin typeface="Calibri"/>
                <a:hlinkClick r:id="rId14"/>
              </a:rPr>
              <a:t>ens.com/safelink</a:t>
            </a:r>
            <a:r>
              <a:rPr lang="en-US" sz="903" kern="0" dirty="0">
                <a:solidFill>
                  <a:sysClr val="windowText" lastClr="000000"/>
                </a:solidFill>
                <a:latin typeface="Calibri"/>
                <a:hlinkClick r:id="rId14"/>
              </a:rPr>
              <a:t> </a:t>
            </a:r>
          </a:p>
        </p:txBody>
      </p:sp>
      <p:sp>
        <p:nvSpPr>
          <p:cNvPr id="393" name="Rectangle 393"/>
          <p:cNvSpPr/>
          <p:nvPr/>
        </p:nvSpPr>
        <p:spPr>
          <a:xfrm>
            <a:off x="1584580" y="4995323"/>
            <a:ext cx="3144964" cy="25147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defTabSz="829361"/>
            <a:r>
              <a:rPr lang="en-US" sz="1634" b="1" kern="0" dirty="0">
                <a:solidFill>
                  <a:srgbClr val="FFFFFF"/>
                </a:solidFill>
                <a:latin typeface="Calibri-Bold"/>
              </a:rPr>
              <a:t>Safe Links &amp; S</a:t>
            </a:r>
            <a:r>
              <a:rPr lang="en-US" sz="1634" b="1" kern="0" spc="-14" dirty="0">
                <a:solidFill>
                  <a:srgbClr val="FFFFFF"/>
                </a:solidFill>
                <a:latin typeface="Calibri-Bold"/>
              </a:rPr>
              <a:t>a</a:t>
            </a:r>
            <a:r>
              <a:rPr lang="en-US" sz="1634" b="1" kern="0" dirty="0">
                <a:solidFill>
                  <a:srgbClr val="FFFFFF"/>
                </a:solidFill>
                <a:latin typeface="Calibri-Bold"/>
              </a:rPr>
              <a:t>fe Attach</a:t>
            </a:r>
            <a:r>
              <a:rPr lang="en-US" sz="1634" b="1" kern="0" spc="-12" dirty="0">
                <a:solidFill>
                  <a:srgbClr val="FFFFFF"/>
                </a:solidFill>
                <a:latin typeface="Calibri-Bold"/>
              </a:rPr>
              <a:t>m</a:t>
            </a:r>
            <a:r>
              <a:rPr lang="en-US" sz="1634" b="1" kern="0" dirty="0">
                <a:solidFill>
                  <a:srgbClr val="FFFFFF"/>
                </a:solidFill>
                <a:latin typeface="Calibri-Bold"/>
              </a:rPr>
              <a:t>ents </a:t>
            </a:r>
          </a:p>
        </p:txBody>
      </p:sp>
      <p:sp>
        <p:nvSpPr>
          <p:cNvPr id="394" name="Rectangle 394"/>
          <p:cNvSpPr/>
          <p:nvPr/>
        </p:nvSpPr>
        <p:spPr>
          <a:xfrm>
            <a:off x="8971118" y="159444"/>
            <a:ext cx="1901098" cy="22320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defTabSz="829361"/>
            <a:r>
              <a:rPr lang="en-US" sz="728" kern="0" dirty="0">
                <a:solidFill>
                  <a:srgbClr val="FFFFFF"/>
                </a:solidFill>
                <a:latin typeface="Calibri"/>
              </a:rPr>
              <a:t>Restricted © Siemens 2021, IT IN</a:t>
            </a:r>
            <a:r>
              <a:rPr lang="en-US" sz="728" kern="0" spc="-13" dirty="0">
                <a:solidFill>
                  <a:srgbClr val="FFFFFF"/>
                </a:solidFill>
                <a:latin typeface="Calibri"/>
              </a:rPr>
              <a:t> </a:t>
            </a:r>
            <a:r>
              <a:rPr lang="en-US" sz="728" kern="0" dirty="0">
                <a:solidFill>
                  <a:srgbClr val="FFFFFF"/>
                </a:solidFill>
                <a:latin typeface="Calibri"/>
              </a:rPr>
              <a:t>COL Version 2.0 </a:t>
            </a:r>
          </a:p>
          <a:p>
            <a:pPr marL="1134842" defTabSz="829361">
              <a:lnSpc>
                <a:spcPts val="947"/>
              </a:lnSpc>
            </a:pPr>
            <a:r>
              <a:rPr lang="en-US" sz="728" kern="0" dirty="0">
                <a:solidFill>
                  <a:srgbClr val="FFFFFF"/>
                </a:solidFill>
                <a:latin typeface="Calibri"/>
              </a:rPr>
              <a:t>September 7, 2021 </a:t>
            </a:r>
          </a:p>
        </p:txBody>
      </p:sp>
      <p:sp>
        <p:nvSpPr>
          <p:cNvPr id="395" name="Rectangle 395"/>
          <p:cNvSpPr/>
          <p:nvPr/>
        </p:nvSpPr>
        <p:spPr>
          <a:xfrm>
            <a:off x="9049908" y="493950"/>
            <a:ext cx="1822615" cy="11201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defTabSz="829361"/>
            <a:r>
              <a:rPr lang="en-US" sz="728" kern="0" dirty="0">
                <a:solidFill>
                  <a:srgbClr val="FFFFFF"/>
                </a:solidFill>
                <a:latin typeface="Calibri"/>
              </a:rPr>
              <a:t>Applies to the Siemens AG Tenant, settings and </a:t>
            </a:r>
          </a:p>
        </p:txBody>
      </p:sp>
      <p:sp>
        <p:nvSpPr>
          <p:cNvPr id="396" name="Rectangle 396"/>
          <p:cNvSpPr/>
          <p:nvPr/>
        </p:nvSpPr>
        <p:spPr>
          <a:xfrm>
            <a:off x="4905332" y="299950"/>
            <a:ext cx="6006131" cy="50751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defTabSz="829361">
              <a:tabLst>
                <a:tab pos="4538562" algn="l"/>
              </a:tabLst>
            </a:pPr>
            <a:r>
              <a:rPr lang="en-US" sz="4947" b="1" kern="0" baseline="19666" dirty="0">
                <a:solidFill>
                  <a:srgbClr val="FFFFFF"/>
                </a:solidFill>
                <a:latin typeface="Calibri-Bold"/>
              </a:rPr>
              <a:t>Email Security  	</a:t>
            </a:r>
            <a:r>
              <a:rPr lang="en-US" sz="728" kern="0" dirty="0">
                <a:solidFill>
                  <a:srgbClr val="FFFFFF"/>
                </a:solidFill>
                <a:latin typeface="Calibri"/>
              </a:rPr>
              <a:t>processes in other tenants may vary.</a:t>
            </a:r>
            <a:r>
              <a:rPr lang="en-US" sz="903" kern="0" dirty="0">
                <a:solidFill>
                  <a:srgbClr val="FFFFFF"/>
                </a:solidFill>
                <a:latin typeface="Calibri"/>
              </a:rPr>
              <a:t> </a:t>
            </a:r>
          </a:p>
        </p:txBody>
      </p:sp>
      <p:sp>
        <p:nvSpPr>
          <p:cNvPr id="397" name="Rectangle 397"/>
          <p:cNvSpPr/>
          <p:nvPr/>
        </p:nvSpPr>
        <p:spPr>
          <a:xfrm>
            <a:off x="10817811" y="719211"/>
            <a:ext cx="25648" cy="13894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defTabSz="829361"/>
            <a:r>
              <a:rPr lang="en-US" sz="903" kern="0" dirty="0">
                <a:solidFill>
                  <a:srgbClr val="FFFFFF"/>
                </a:solidFill>
                <a:latin typeface="Calibri"/>
              </a:rPr>
              <a:t> </a:t>
            </a:r>
          </a:p>
        </p:txBody>
      </p:sp>
      <p:sp>
        <p:nvSpPr>
          <p:cNvPr id="398" name="Rectangle 398"/>
          <p:cNvSpPr/>
          <p:nvPr/>
        </p:nvSpPr>
        <p:spPr>
          <a:xfrm>
            <a:off x="1345449" y="678919"/>
            <a:ext cx="9590446" cy="50751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defTabSz="829361">
              <a:tabLst>
                <a:tab pos="9472451" algn="l"/>
              </a:tabLst>
            </a:pPr>
            <a:r>
              <a:rPr lang="en-US" sz="4947" b="1" kern="0" spc="1221" baseline="-42999" dirty="0">
                <a:solidFill>
                  <a:srgbClr val="FFFFFF"/>
                </a:solidFill>
                <a:latin typeface="Calibri-Bold"/>
              </a:rPr>
              <a:t> </a:t>
            </a:r>
            <a:r>
              <a:rPr lang="en-US" sz="2473" b="1" kern="0" baseline="-51333" dirty="0">
                <a:solidFill>
                  <a:srgbClr val="FFFFFF"/>
                </a:solidFill>
                <a:latin typeface="Calibri-Bold"/>
              </a:rPr>
              <a:t>Phishing 	</a:t>
            </a:r>
            <a:r>
              <a:rPr lang="en-US" sz="903" kern="0" dirty="0">
                <a:solidFill>
                  <a:srgbClr val="FFFFFF"/>
                </a:solidFill>
                <a:latin typeface="Calibri"/>
              </a:rPr>
              <a:t> </a:t>
            </a:r>
          </a:p>
        </p:txBody>
      </p:sp>
      <p:sp>
        <p:nvSpPr>
          <p:cNvPr id="399" name="Rectangle 399"/>
          <p:cNvSpPr/>
          <p:nvPr/>
        </p:nvSpPr>
        <p:spPr>
          <a:xfrm>
            <a:off x="6121716" y="3249"/>
            <a:ext cx="25648" cy="11201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defTabSz="829361"/>
            <a:r>
              <a:rPr lang="en-US" sz="728" b="1" kern="0" dirty="0">
                <a:solidFill>
                  <a:srgbClr val="FFFFFF"/>
                </a:solidFill>
                <a:latin typeface="Calibri-Bold"/>
              </a:rPr>
              <a:t> </a:t>
            </a:r>
          </a:p>
        </p:txBody>
      </p:sp>
      <p:sp>
        <p:nvSpPr>
          <p:cNvPr id="400" name="Rectangle 400"/>
          <p:cNvSpPr/>
          <p:nvPr/>
        </p:nvSpPr>
        <p:spPr>
          <a:xfrm>
            <a:off x="2546859" y="3411084"/>
            <a:ext cx="7477368" cy="28251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defTabSz="829361">
              <a:tabLst>
                <a:tab pos="894327" algn="l"/>
                <a:tab pos="3222412" algn="l"/>
                <a:tab pos="4177790" algn="l"/>
                <a:tab pos="6533520" algn="l"/>
                <a:tab pos="7400202" algn="l"/>
              </a:tabLst>
            </a:pPr>
            <a:r>
              <a:rPr lang="en-US" sz="1000" kern="0" dirty="0">
                <a:solidFill>
                  <a:sysClr val="windowText" lastClr="000000"/>
                </a:solidFill>
                <a:latin typeface="Calibri"/>
              </a:rPr>
              <a:t> 	</a:t>
            </a:r>
            <a:r>
              <a:rPr lang="en-US" sz="691" kern="0" baseline="121428" dirty="0">
                <a:solidFill>
                  <a:sysClr val="windowText" lastClr="000000"/>
                </a:solidFill>
                <a:latin typeface="Calibri"/>
              </a:rPr>
              <a:t> 	</a:t>
            </a:r>
            <a:r>
              <a:rPr lang="en-US" sz="1516" kern="0" baseline="41304" dirty="0">
                <a:solidFill>
                  <a:sysClr val="windowText" lastClr="000000"/>
                </a:solidFill>
                <a:latin typeface="Calibri"/>
              </a:rPr>
              <a:t> </a:t>
            </a:r>
            <a:r>
              <a:rPr lang="en-US" sz="2754" kern="0" baseline="22754" dirty="0">
                <a:solidFill>
                  <a:sysClr val="windowText" lastClr="000000"/>
                </a:solidFill>
                <a:latin typeface="Calibri"/>
              </a:rPr>
              <a:t> </a:t>
            </a:r>
            <a:r>
              <a:rPr lang="en-US" sz="1649" kern="0" baseline="37999" dirty="0">
                <a:solidFill>
                  <a:sysClr val="windowText" lastClr="000000"/>
                </a:solidFill>
                <a:latin typeface="Calibri"/>
              </a:rPr>
              <a:t> 	</a:t>
            </a:r>
            <a:r>
              <a:rPr lang="en-US" sz="278" kern="0" baseline="352941" dirty="0">
                <a:solidFill>
                  <a:sysClr val="windowText" lastClr="000000"/>
                </a:solidFill>
                <a:latin typeface="Calibri"/>
              </a:rPr>
              <a:t> 	</a:t>
            </a:r>
            <a:r>
              <a:rPr lang="en-US" sz="1516" kern="0" baseline="27173" dirty="0">
                <a:solidFill>
                  <a:sysClr val="windowText" lastClr="000000"/>
                </a:solidFill>
                <a:latin typeface="Calibri"/>
              </a:rPr>
              <a:t> 	</a:t>
            </a:r>
            <a:r>
              <a:rPr lang="en-US" sz="278" kern="0" baseline="170588" dirty="0">
                <a:solidFill>
                  <a:sysClr val="windowText" lastClr="000000"/>
                </a:solidFill>
                <a:latin typeface="Calibri"/>
              </a:rPr>
              <a:t> </a:t>
            </a:r>
          </a:p>
        </p:txBody>
      </p:sp>
      <p:sp>
        <p:nvSpPr>
          <p:cNvPr id="401" name="Rectangle 401"/>
          <p:cNvSpPr/>
          <p:nvPr/>
        </p:nvSpPr>
        <p:spPr>
          <a:xfrm>
            <a:off x="1989580" y="4053025"/>
            <a:ext cx="8739252" cy="15549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defTabSz="829361">
              <a:tabLst>
                <a:tab pos="1469581" algn="l"/>
                <a:tab pos="2092983" algn="l"/>
                <a:tab pos="4753044" algn="l"/>
                <a:tab pos="5376447" algn="l"/>
                <a:tab pos="8026600" algn="l"/>
                <a:tab pos="8650003" algn="l"/>
              </a:tabLst>
            </a:pPr>
            <a:r>
              <a:rPr lang="en-US" sz="1000" kern="0" dirty="0">
                <a:solidFill>
                  <a:sysClr val="windowText" lastClr="000000"/>
                </a:solidFill>
                <a:latin typeface="Calibri"/>
              </a:rPr>
              <a:t>           	</a:t>
            </a:r>
            <a:r>
              <a:rPr lang="en-US" sz="1516" kern="0" baseline="16304" dirty="0">
                <a:solidFill>
                  <a:sysClr val="windowText" lastClr="000000"/>
                </a:solidFill>
                <a:latin typeface="Calibri"/>
              </a:rPr>
              <a:t>    	 	</a:t>
            </a:r>
            <a:r>
              <a:rPr lang="en-US" sz="1516" kern="0" baseline="24999" dirty="0">
                <a:solidFill>
                  <a:sysClr val="windowText" lastClr="000000"/>
                </a:solidFill>
                <a:latin typeface="Calibri"/>
              </a:rPr>
              <a:t>    	</a:t>
            </a:r>
            <a:r>
              <a:rPr lang="en-US" sz="278" kern="0" baseline="135293" dirty="0">
                <a:solidFill>
                  <a:sysClr val="windowText" lastClr="000000"/>
                </a:solidFill>
                <a:latin typeface="Calibri"/>
              </a:rPr>
              <a:t> 	</a:t>
            </a:r>
            <a:r>
              <a:rPr lang="en-US" sz="1516" kern="0" baseline="-18478" dirty="0">
                <a:solidFill>
                  <a:sysClr val="windowText" lastClr="000000"/>
                </a:solidFill>
                <a:latin typeface="Calibri"/>
              </a:rPr>
              <a:t>    	</a:t>
            </a:r>
            <a:r>
              <a:rPr lang="en-US" sz="278" kern="0" baseline="-100000" dirty="0">
                <a:solidFill>
                  <a:sysClr val="windowText" lastClr="000000"/>
                </a:solidFill>
                <a:latin typeface="Calibri"/>
              </a:rPr>
              <a:t> </a:t>
            </a:r>
          </a:p>
        </p:txBody>
      </p:sp>
      <p:sp>
        <p:nvSpPr>
          <p:cNvPr id="402" name="Rectangle 402"/>
          <p:cNvSpPr/>
          <p:nvPr/>
        </p:nvSpPr>
        <p:spPr>
          <a:xfrm>
            <a:off x="3601520" y="2091030"/>
            <a:ext cx="6628738" cy="15549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defTabSz="829361">
              <a:tabLst>
                <a:tab pos="3301431" algn="l"/>
                <a:tab pos="6536285" algn="l"/>
              </a:tabLst>
            </a:pPr>
            <a:r>
              <a:rPr lang="en-US" sz="1000" kern="0" dirty="0">
                <a:solidFill>
                  <a:sysClr val="windowText" lastClr="000000"/>
                </a:solidFill>
                <a:latin typeface="Calibri"/>
              </a:rPr>
              <a:t> 	 	</a:t>
            </a:r>
            <a:r>
              <a:rPr lang="en-US" sz="1516" kern="0" baseline="-20652" dirty="0">
                <a:solidFill>
                  <a:sysClr val="windowText" lastClr="000000"/>
                </a:solidFill>
                <a:latin typeface="Calibri"/>
              </a:rPr>
              <a:t> </a:t>
            </a:r>
          </a:p>
        </p:txBody>
      </p:sp>
      <p:sp>
        <p:nvSpPr>
          <p:cNvPr id="403" name="Rectangle 403"/>
          <p:cNvSpPr/>
          <p:nvPr/>
        </p:nvSpPr>
        <p:spPr>
          <a:xfrm>
            <a:off x="3955377" y="2801854"/>
            <a:ext cx="3338414" cy="15388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defTabSz="829361">
              <a:tabLst>
                <a:tab pos="3301432" algn="l"/>
              </a:tabLst>
            </a:pPr>
            <a:r>
              <a:rPr lang="en-US" sz="1000" kern="0" dirty="0">
                <a:solidFill>
                  <a:sysClr val="windowText" lastClr="000000"/>
                </a:solidFill>
                <a:latin typeface="Calibri"/>
              </a:rPr>
              <a:t> 	</a:t>
            </a:r>
            <a:r>
              <a:rPr lang="en-US" sz="278" kern="0" baseline="52942" dirty="0">
                <a:solidFill>
                  <a:sysClr val="windowText" lastClr="000000"/>
                </a:solidFill>
                <a:latin typeface="Calibri"/>
              </a:rPr>
              <a:t> </a:t>
            </a:r>
          </a:p>
        </p:txBody>
      </p:sp>
      <p:sp>
        <p:nvSpPr>
          <p:cNvPr id="404" name="Rectangle 404"/>
          <p:cNvSpPr/>
          <p:nvPr/>
        </p:nvSpPr>
        <p:spPr>
          <a:xfrm>
            <a:off x="3601520" y="3014791"/>
            <a:ext cx="3344826" cy="55785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defTabSz="829361">
              <a:tabLst>
                <a:tab pos="3301431" algn="l"/>
              </a:tabLst>
            </a:pPr>
            <a:r>
              <a:rPr lang="en-US" sz="359" kern="0" dirty="0">
                <a:solidFill>
                  <a:sysClr val="windowText" lastClr="000000"/>
                </a:solidFill>
                <a:latin typeface="Calibri"/>
              </a:rPr>
              <a:t> 	</a:t>
            </a:r>
            <a:r>
              <a:rPr lang="en-US" sz="544" kern="0" baseline="27273" dirty="0">
                <a:solidFill>
                  <a:sysClr val="windowText" lastClr="000000"/>
                </a:solidFill>
                <a:latin typeface="Calibri"/>
              </a:rPr>
              <a:t> </a:t>
            </a:r>
          </a:p>
        </p:txBody>
      </p:sp>
      <p:sp>
        <p:nvSpPr>
          <p:cNvPr id="405" name="Rectangle 405"/>
          <p:cNvSpPr/>
          <p:nvPr/>
        </p:nvSpPr>
        <p:spPr>
          <a:xfrm>
            <a:off x="2975358" y="4245159"/>
            <a:ext cx="259686" cy="15388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defTabSz="829361"/>
            <a:r>
              <a:rPr lang="en-US" sz="1000" kern="0" dirty="0">
                <a:solidFill>
                  <a:sysClr val="windowText" lastClr="000000"/>
                </a:solidFill>
                <a:latin typeface="Calibri"/>
              </a:rPr>
              <a:t>         </a:t>
            </a:r>
          </a:p>
        </p:txBody>
      </p:sp>
      <p:sp>
        <p:nvSpPr>
          <p:cNvPr id="406" name="Rectangle 406"/>
          <p:cNvSpPr/>
          <p:nvPr/>
        </p:nvSpPr>
        <p:spPr>
          <a:xfrm>
            <a:off x="3601520" y="4492583"/>
            <a:ext cx="28854" cy="15388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defTabSz="829361"/>
            <a:r>
              <a:rPr lang="en-US" sz="1000" kern="0" dirty="0">
                <a:solidFill>
                  <a:sysClr val="windowText" lastClr="000000"/>
                </a:solidFill>
                <a:latin typeface="Calibri"/>
              </a:rPr>
              <a:t> </a:t>
            </a:r>
          </a:p>
        </p:txBody>
      </p:sp>
      <p:sp>
        <p:nvSpPr>
          <p:cNvPr id="407" name="Rectangle 407"/>
          <p:cNvSpPr/>
          <p:nvPr/>
        </p:nvSpPr>
        <p:spPr>
          <a:xfrm>
            <a:off x="6011135" y="4105551"/>
            <a:ext cx="3315010" cy="15549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defTabSz="829361">
              <a:tabLst>
                <a:tab pos="3254434" algn="l"/>
              </a:tabLst>
            </a:pPr>
            <a:r>
              <a:rPr lang="en-US" sz="1000" kern="0" dirty="0">
                <a:solidFill>
                  <a:sysClr val="windowText" lastClr="000000"/>
                </a:solidFill>
                <a:latin typeface="Calibri"/>
              </a:rPr>
              <a:t> 	</a:t>
            </a:r>
            <a:r>
              <a:rPr lang="en-US" sz="1516" kern="0" baseline="-7608" dirty="0">
                <a:solidFill>
                  <a:sysClr val="windowText" lastClr="000000"/>
                </a:solidFill>
                <a:latin typeface="Calibri"/>
              </a:rPr>
              <a:t> </a:t>
            </a:r>
          </a:p>
        </p:txBody>
      </p:sp>
      <p:sp>
        <p:nvSpPr>
          <p:cNvPr id="408" name="Rectangle 408"/>
          <p:cNvSpPr/>
          <p:nvPr/>
        </p:nvSpPr>
        <p:spPr>
          <a:xfrm>
            <a:off x="6258558" y="4246887"/>
            <a:ext cx="4810" cy="2834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defTabSz="829361"/>
            <a:r>
              <a:rPr lang="en-US" sz="184" kern="0" dirty="0">
                <a:solidFill>
                  <a:sysClr val="windowText" lastClr="000000"/>
                </a:solidFill>
                <a:latin typeface="Calibri"/>
              </a:rPr>
              <a:t> </a:t>
            </a:r>
          </a:p>
        </p:txBody>
      </p:sp>
      <p:sp>
        <p:nvSpPr>
          <p:cNvPr id="409" name="Rectangle 409"/>
          <p:cNvSpPr/>
          <p:nvPr/>
        </p:nvSpPr>
        <p:spPr>
          <a:xfrm>
            <a:off x="10491598" y="2914163"/>
            <a:ext cx="4810" cy="28341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defTabSz="829361"/>
            <a:r>
              <a:rPr lang="en-US" sz="184" kern="0" dirty="0">
                <a:solidFill>
                  <a:sysClr val="windowText" lastClr="000000"/>
                </a:solidFill>
                <a:latin typeface="Calibri"/>
              </a:rPr>
              <a:t> </a:t>
            </a:r>
          </a:p>
        </p:txBody>
      </p:sp>
      <p:sp>
        <p:nvSpPr>
          <p:cNvPr id="410" name="Rectangle 410"/>
          <p:cNvSpPr/>
          <p:nvPr/>
        </p:nvSpPr>
        <p:spPr>
          <a:xfrm>
            <a:off x="10137743" y="3041054"/>
            <a:ext cx="9618" cy="55272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defTabSz="829361"/>
            <a:r>
              <a:rPr lang="en-US" sz="359" kern="0" dirty="0">
                <a:solidFill>
                  <a:sysClr val="windowText" lastClr="000000"/>
                </a:solidFill>
                <a:latin typeface="Calibri"/>
              </a:rPr>
              <a:t> </a:t>
            </a:r>
          </a:p>
        </p:txBody>
      </p:sp>
      <p:sp>
        <p:nvSpPr>
          <p:cNvPr id="411" name="Rectangle 411"/>
          <p:cNvSpPr/>
          <p:nvPr/>
        </p:nvSpPr>
        <p:spPr>
          <a:xfrm>
            <a:off x="5481731" y="4691243"/>
            <a:ext cx="1917192" cy="13894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defTabSz="829361"/>
            <a:r>
              <a:rPr lang="en-US" sz="903" i="1" kern="0" dirty="0">
                <a:solidFill>
                  <a:srgbClr val="0000FF"/>
                </a:solidFill>
                <a:latin typeface="ArialNarrow-Italic"/>
                <a:hlinkClick r:id="rId32"/>
              </a:rPr>
              <a:t>Register for Connected Experiences</a:t>
            </a:r>
            <a:r>
              <a:rPr lang="en-US" sz="903" i="1" kern="0" dirty="0">
                <a:solidFill>
                  <a:sysClr val="windowText" lastClr="000000"/>
                </a:solidFill>
                <a:latin typeface="ArialNarrow-Italic"/>
                <a:hlinkClick r:id="rId32"/>
              </a:rPr>
              <a:t> </a:t>
            </a:r>
            <a:r>
              <a:rPr lang="en-US" sz="903" i="1" kern="0" dirty="0">
                <a:solidFill>
                  <a:sysClr val="windowText" lastClr="000000"/>
                </a:solidFill>
                <a:latin typeface="ArialNarrow-Italic"/>
              </a:rPr>
              <a:t> </a:t>
            </a:r>
          </a:p>
        </p:txBody>
      </p:sp>
      <p:sp>
        <p:nvSpPr>
          <p:cNvPr id="413" name="Rectangle 413"/>
          <p:cNvSpPr/>
          <p:nvPr/>
        </p:nvSpPr>
        <p:spPr>
          <a:xfrm>
            <a:off x="6136920" y="4830131"/>
            <a:ext cx="35266" cy="15388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defTabSz="829361"/>
            <a:r>
              <a:rPr lang="en-US" sz="1000" kern="0" dirty="0">
                <a:solidFill>
                  <a:sysClr val="windowText" lastClr="000000"/>
                </a:solidFill>
                <a:latin typeface="ArialNarrow"/>
              </a:rPr>
              <a:t> </a:t>
            </a:r>
          </a:p>
        </p:txBody>
      </p:sp>
      <p:sp>
        <p:nvSpPr>
          <p:cNvPr id="415" name="Rectangle 415"/>
          <p:cNvSpPr/>
          <p:nvPr/>
        </p:nvSpPr>
        <p:spPr>
          <a:xfrm>
            <a:off x="4838982" y="982323"/>
            <a:ext cx="3937616" cy="251287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defTabSz="829361">
              <a:tabLst>
                <a:tab pos="3356377" algn="l"/>
              </a:tabLst>
            </a:pPr>
            <a:r>
              <a:rPr lang="en-US" sz="1633" b="1" kern="0" dirty="0">
                <a:solidFill>
                  <a:srgbClr val="FFFFFF"/>
                </a:solidFill>
                <a:latin typeface="Calibri-Bold"/>
              </a:rPr>
              <a:t>SPAM 	Junk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noFill/>
        <a:pattFill/>
        <a:grpFill/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0">
              <a:schemeClr val="phClr">
                <a:tint val="50000"/>
                <a:satMod val="300000"/>
              </a:schemeClr>
            </a:gs>
            <a:gs pos="0">
              <a:schemeClr val="phClr">
                <a:tint val="50000"/>
                <a:satMod val="30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50000"/>
                <a:satMod val="300000"/>
              </a:schemeClr>
            </a:gs>
            <a:gs pos="0">
              <a:schemeClr val="phClr">
                <a:tint val="50000"/>
                <a:satMod val="30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427</Words>
  <Application>Microsoft Office PowerPoint</Application>
  <PresentationFormat>Widescreen</PresentationFormat>
  <Paragraphs>92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ArialNarrow</vt:lpstr>
      <vt:lpstr>ArialNarrow-Italic</vt:lpstr>
      <vt:lpstr>Calibri</vt:lpstr>
      <vt:lpstr>Calibri-Bold</vt:lpstr>
      <vt:lpstr>Calibri-Italic</vt:lpstr>
      <vt:lpstr>1_Office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Hexberg, Francine (SFS PS-AM BD)</dc:creator>
  <cp:lastModifiedBy>Hexberg, Francine (SFS PS-AM BD)</cp:lastModifiedBy>
  <cp:revision>1</cp:revision>
  <dcterms:created xsi:type="dcterms:W3CDTF">2021-09-17T14:32:08Z</dcterms:created>
  <dcterms:modified xsi:type="dcterms:W3CDTF">2021-09-17T14:33:22Z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a59b6cd5-d141-4a33-8bf1-0ca04484304f_Enabled">
    <vt:lpwstr>true</vt:lpwstr>
  </property>
  <property fmtid="{D5CDD505-2E9C-101B-9397-08002B2CF9AE}" pid="3" name="MSIP_Label_a59b6cd5-d141-4a33-8bf1-0ca04484304f_SetDate">
    <vt:lpwstr>2021-09-17T14:32:39Z</vt:lpwstr>
  </property>
  <property fmtid="{D5CDD505-2E9C-101B-9397-08002B2CF9AE}" pid="4" name="MSIP_Label_a59b6cd5-d141-4a33-8bf1-0ca04484304f_Method">
    <vt:lpwstr>Standard</vt:lpwstr>
  </property>
  <property fmtid="{D5CDD505-2E9C-101B-9397-08002B2CF9AE}" pid="5" name="MSIP_Label_a59b6cd5-d141-4a33-8bf1-0ca04484304f_Name">
    <vt:lpwstr>restricted-default</vt:lpwstr>
  </property>
  <property fmtid="{D5CDD505-2E9C-101B-9397-08002B2CF9AE}" pid="6" name="MSIP_Label_a59b6cd5-d141-4a33-8bf1-0ca04484304f_SiteId">
    <vt:lpwstr>38ae3bcd-9579-4fd4-adda-b42e1495d55a</vt:lpwstr>
  </property>
  <property fmtid="{D5CDD505-2E9C-101B-9397-08002B2CF9AE}" pid="7" name="MSIP_Label_a59b6cd5-d141-4a33-8bf1-0ca04484304f_ActionId">
    <vt:lpwstr>2bed8e78-e548-4af5-b135-59183a4fa4b6</vt:lpwstr>
  </property>
  <property fmtid="{D5CDD505-2E9C-101B-9397-08002B2CF9AE}" pid="8" name="MSIP_Label_a59b6cd5-d141-4a33-8bf1-0ca04484304f_ContentBits">
    <vt:lpwstr>0</vt:lpwstr>
  </property>
  <property fmtid="{D5CDD505-2E9C-101B-9397-08002B2CF9AE}" pid="9" name="Document_Confidentiality">
    <vt:lpwstr>Restricted</vt:lpwstr>
  </property>
</Properties>
</file>